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73" r:id="rId2"/>
  </p:sldIdLst>
  <p:sldSz cx="10691813" cy="1511935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3636"/>
    <a:srgbClr val="5ABFD9"/>
    <a:srgbClr val="1399CF"/>
    <a:srgbClr val="F19D09"/>
    <a:srgbClr val="009492"/>
    <a:srgbClr val="F5DF67"/>
    <a:srgbClr val="DE531B"/>
    <a:srgbClr val="F26F00"/>
    <a:srgbClr val="E73E3A"/>
    <a:srgbClr val="FDCF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66" autoAdjust="0"/>
    <p:restoredTop sz="94660"/>
  </p:normalViewPr>
  <p:slideViewPr>
    <p:cSldViewPr snapToGrid="0">
      <p:cViewPr>
        <p:scale>
          <a:sx n="66" d="100"/>
          <a:sy n="66" d="100"/>
        </p:scale>
        <p:origin x="69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5029"/>
          </a:xfrm>
          <a:prstGeom prst="rect">
            <a:avLst/>
          </a:prstGeom>
        </p:spPr>
        <p:txBody>
          <a:bodyPr vert="horz" lIns="94853" tIns="47427" rIns="94853" bIns="47427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1" cy="495029"/>
          </a:xfrm>
          <a:prstGeom prst="rect">
            <a:avLst/>
          </a:prstGeom>
        </p:spPr>
        <p:txBody>
          <a:bodyPr vert="horz" lIns="94853" tIns="47427" rIns="94853" bIns="47427" rtlCol="0"/>
          <a:lstStyle>
            <a:lvl1pPr algn="r">
              <a:defRPr sz="1300"/>
            </a:lvl1pPr>
          </a:lstStyle>
          <a:p>
            <a:fld id="{705EE120-D23B-4C97-8744-BBE53D7A6B92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90750" y="1233488"/>
            <a:ext cx="2354263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3" tIns="47427" rIns="94853" bIns="4742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4853" tIns="47427" rIns="94853" bIns="4742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4853" tIns="47427" rIns="94853" bIns="47427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1" cy="495028"/>
          </a:xfrm>
          <a:prstGeom prst="rect">
            <a:avLst/>
          </a:prstGeom>
        </p:spPr>
        <p:txBody>
          <a:bodyPr vert="horz" lIns="94853" tIns="47427" rIns="94853" bIns="47427" rtlCol="0" anchor="b"/>
          <a:lstStyle>
            <a:lvl1pPr algn="r">
              <a:defRPr sz="1300"/>
            </a:lvl1pPr>
          </a:lstStyle>
          <a:p>
            <a:fld id="{5387B500-25C4-4FF1-AE3B-FFAE8D7B7F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5"/>
            </a:lvl1pPr>
            <a:lvl2pPr marL="534670" indent="0" algn="ctr">
              <a:buNone/>
              <a:defRPr sz="2340"/>
            </a:lvl2pPr>
            <a:lvl3pPr marL="1069340" indent="0" algn="ctr">
              <a:buNone/>
              <a:defRPr sz="2105"/>
            </a:lvl3pPr>
            <a:lvl4pPr marL="1604010" indent="0" algn="ctr">
              <a:buNone/>
              <a:defRPr sz="1870"/>
            </a:lvl4pPr>
            <a:lvl5pPr marL="2138680" indent="0" algn="ctr">
              <a:buNone/>
              <a:defRPr sz="1870"/>
            </a:lvl5pPr>
            <a:lvl6pPr marL="2672715" indent="0" algn="ctr">
              <a:buNone/>
              <a:defRPr sz="1870"/>
            </a:lvl6pPr>
            <a:lvl7pPr marL="3207385" indent="0" algn="ctr">
              <a:buNone/>
              <a:defRPr sz="1870"/>
            </a:lvl7pPr>
            <a:lvl8pPr marL="3742055" indent="0" algn="ctr">
              <a:buNone/>
              <a:defRPr sz="1870"/>
            </a:lvl8pPr>
            <a:lvl9pPr marL="4276725" indent="0" algn="ctr">
              <a:buNone/>
              <a:defRPr sz="187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B3F4-2ECB-485F-A3EC-00D4CDB97500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DC8A7-0C77-4D27-A057-7362786DAF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B3F4-2ECB-485F-A3EC-00D4CDB97500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DC8A7-0C77-4D27-A057-7362786DAF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B3F4-2ECB-485F-A3EC-00D4CDB97500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DC8A7-0C77-4D27-A057-7362786DAF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B3F4-2ECB-485F-A3EC-00D4CDB97500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DC8A7-0C77-4D27-A057-7362786DAF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5">
                <a:solidFill>
                  <a:schemeClr val="tx1"/>
                </a:solidFill>
              </a:defRPr>
            </a:lvl1pPr>
            <a:lvl2pPr marL="534670" indent="0">
              <a:buNone/>
              <a:defRPr sz="2340">
                <a:solidFill>
                  <a:schemeClr val="tx1">
                    <a:tint val="75000"/>
                  </a:schemeClr>
                </a:solidFill>
              </a:defRPr>
            </a:lvl2pPr>
            <a:lvl3pPr marL="1069340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4010" indent="0">
              <a:buNone/>
              <a:defRPr sz="1870">
                <a:solidFill>
                  <a:schemeClr val="tx1">
                    <a:tint val="75000"/>
                  </a:schemeClr>
                </a:solidFill>
              </a:defRPr>
            </a:lvl4pPr>
            <a:lvl5pPr marL="2138680" indent="0">
              <a:buNone/>
              <a:defRPr sz="1870">
                <a:solidFill>
                  <a:schemeClr val="tx1">
                    <a:tint val="75000"/>
                  </a:schemeClr>
                </a:solidFill>
              </a:defRPr>
            </a:lvl5pPr>
            <a:lvl6pPr marL="2672715" indent="0">
              <a:buNone/>
              <a:defRPr sz="1870">
                <a:solidFill>
                  <a:schemeClr val="tx1">
                    <a:tint val="75000"/>
                  </a:schemeClr>
                </a:solidFill>
              </a:defRPr>
            </a:lvl6pPr>
            <a:lvl7pPr marL="3207385" indent="0">
              <a:buNone/>
              <a:defRPr sz="1870">
                <a:solidFill>
                  <a:schemeClr val="tx1">
                    <a:tint val="75000"/>
                  </a:schemeClr>
                </a:solidFill>
              </a:defRPr>
            </a:lvl7pPr>
            <a:lvl8pPr marL="3742055" indent="0">
              <a:buNone/>
              <a:defRPr sz="1870">
                <a:solidFill>
                  <a:schemeClr val="tx1">
                    <a:tint val="75000"/>
                  </a:schemeClr>
                </a:solidFill>
              </a:defRPr>
            </a:lvl8pPr>
            <a:lvl9pPr marL="4276725" indent="0">
              <a:buNone/>
              <a:defRPr sz="18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B3F4-2ECB-485F-A3EC-00D4CDB97500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DC8A7-0C77-4D27-A057-7362786DAF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B3F4-2ECB-485F-A3EC-00D4CDB97500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DC8A7-0C77-4D27-A057-7362786DAF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5" b="1"/>
            </a:lvl1pPr>
            <a:lvl2pPr marL="534670" indent="0">
              <a:buNone/>
              <a:defRPr sz="2340" b="1"/>
            </a:lvl2pPr>
            <a:lvl3pPr marL="1069340" indent="0">
              <a:buNone/>
              <a:defRPr sz="2105" b="1"/>
            </a:lvl3pPr>
            <a:lvl4pPr marL="1604010" indent="0">
              <a:buNone/>
              <a:defRPr sz="1870" b="1"/>
            </a:lvl4pPr>
            <a:lvl5pPr marL="2138680" indent="0">
              <a:buNone/>
              <a:defRPr sz="1870" b="1"/>
            </a:lvl5pPr>
            <a:lvl6pPr marL="2672715" indent="0">
              <a:buNone/>
              <a:defRPr sz="1870" b="1"/>
            </a:lvl6pPr>
            <a:lvl7pPr marL="3207385" indent="0">
              <a:buNone/>
              <a:defRPr sz="1870" b="1"/>
            </a:lvl7pPr>
            <a:lvl8pPr marL="3742055" indent="0">
              <a:buNone/>
              <a:defRPr sz="1870" b="1"/>
            </a:lvl8pPr>
            <a:lvl9pPr marL="4276725" indent="0">
              <a:buNone/>
              <a:defRPr sz="187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5" b="1"/>
            </a:lvl1pPr>
            <a:lvl2pPr marL="534670" indent="0">
              <a:buNone/>
              <a:defRPr sz="2340" b="1"/>
            </a:lvl2pPr>
            <a:lvl3pPr marL="1069340" indent="0">
              <a:buNone/>
              <a:defRPr sz="2105" b="1"/>
            </a:lvl3pPr>
            <a:lvl4pPr marL="1604010" indent="0">
              <a:buNone/>
              <a:defRPr sz="1870" b="1"/>
            </a:lvl4pPr>
            <a:lvl5pPr marL="2138680" indent="0">
              <a:buNone/>
              <a:defRPr sz="1870" b="1"/>
            </a:lvl5pPr>
            <a:lvl6pPr marL="2672715" indent="0">
              <a:buNone/>
              <a:defRPr sz="1870" b="1"/>
            </a:lvl6pPr>
            <a:lvl7pPr marL="3207385" indent="0">
              <a:buNone/>
              <a:defRPr sz="1870" b="1"/>
            </a:lvl7pPr>
            <a:lvl8pPr marL="3742055" indent="0">
              <a:buNone/>
              <a:defRPr sz="1870" b="1"/>
            </a:lvl8pPr>
            <a:lvl9pPr marL="4276725" indent="0">
              <a:buNone/>
              <a:defRPr sz="187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B3F4-2ECB-485F-A3EC-00D4CDB97500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DC8A7-0C77-4D27-A057-7362786DAF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B3F4-2ECB-485F-A3EC-00D4CDB97500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DC8A7-0C77-4D27-A057-7362786DAF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B3F4-2ECB-485F-A3EC-00D4CDB97500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DC8A7-0C77-4D27-A057-7362786DAF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0"/>
            </a:lvl1pPr>
            <a:lvl2pPr>
              <a:defRPr sz="3275"/>
            </a:lvl2pPr>
            <a:lvl3pPr>
              <a:defRPr sz="2805"/>
            </a:lvl3pPr>
            <a:lvl4pPr>
              <a:defRPr sz="2340"/>
            </a:lvl4pPr>
            <a:lvl5pPr>
              <a:defRPr sz="2340"/>
            </a:lvl5pPr>
            <a:lvl6pPr>
              <a:defRPr sz="2340"/>
            </a:lvl6pPr>
            <a:lvl7pPr>
              <a:defRPr sz="2340"/>
            </a:lvl7pPr>
            <a:lvl8pPr>
              <a:defRPr sz="2340"/>
            </a:lvl8pPr>
            <a:lvl9pPr>
              <a:defRPr sz="234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0"/>
            </a:lvl1pPr>
            <a:lvl2pPr marL="534670" indent="0">
              <a:buNone/>
              <a:defRPr sz="1635"/>
            </a:lvl2pPr>
            <a:lvl3pPr marL="1069340" indent="0">
              <a:buNone/>
              <a:defRPr sz="1405"/>
            </a:lvl3pPr>
            <a:lvl4pPr marL="1604010" indent="0">
              <a:buNone/>
              <a:defRPr sz="1170"/>
            </a:lvl4pPr>
            <a:lvl5pPr marL="2138680" indent="0">
              <a:buNone/>
              <a:defRPr sz="1170"/>
            </a:lvl5pPr>
            <a:lvl6pPr marL="2672715" indent="0">
              <a:buNone/>
              <a:defRPr sz="1170"/>
            </a:lvl6pPr>
            <a:lvl7pPr marL="3207385" indent="0">
              <a:buNone/>
              <a:defRPr sz="1170"/>
            </a:lvl7pPr>
            <a:lvl8pPr marL="3742055" indent="0">
              <a:buNone/>
              <a:defRPr sz="1170"/>
            </a:lvl8pPr>
            <a:lvl9pPr marL="4276725" indent="0">
              <a:buNone/>
              <a:defRPr sz="117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B3F4-2ECB-485F-A3EC-00D4CDB97500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DC8A7-0C77-4D27-A057-7362786DAF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0"/>
            </a:lvl1pPr>
            <a:lvl2pPr marL="534670" indent="0">
              <a:buNone/>
              <a:defRPr sz="3275"/>
            </a:lvl2pPr>
            <a:lvl3pPr marL="1069340" indent="0">
              <a:buNone/>
              <a:defRPr sz="2805"/>
            </a:lvl3pPr>
            <a:lvl4pPr marL="1604010" indent="0">
              <a:buNone/>
              <a:defRPr sz="2340"/>
            </a:lvl4pPr>
            <a:lvl5pPr marL="2138680" indent="0">
              <a:buNone/>
              <a:defRPr sz="2340"/>
            </a:lvl5pPr>
            <a:lvl6pPr marL="2672715" indent="0">
              <a:buNone/>
              <a:defRPr sz="2340"/>
            </a:lvl6pPr>
            <a:lvl7pPr marL="3207385" indent="0">
              <a:buNone/>
              <a:defRPr sz="2340"/>
            </a:lvl7pPr>
            <a:lvl8pPr marL="3742055" indent="0">
              <a:buNone/>
              <a:defRPr sz="2340"/>
            </a:lvl8pPr>
            <a:lvl9pPr marL="4276725" indent="0">
              <a:buNone/>
              <a:defRPr sz="234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0"/>
            </a:lvl1pPr>
            <a:lvl2pPr marL="534670" indent="0">
              <a:buNone/>
              <a:defRPr sz="1635"/>
            </a:lvl2pPr>
            <a:lvl3pPr marL="1069340" indent="0">
              <a:buNone/>
              <a:defRPr sz="1405"/>
            </a:lvl3pPr>
            <a:lvl4pPr marL="1604010" indent="0">
              <a:buNone/>
              <a:defRPr sz="1170"/>
            </a:lvl4pPr>
            <a:lvl5pPr marL="2138680" indent="0">
              <a:buNone/>
              <a:defRPr sz="1170"/>
            </a:lvl5pPr>
            <a:lvl6pPr marL="2672715" indent="0">
              <a:buNone/>
              <a:defRPr sz="1170"/>
            </a:lvl6pPr>
            <a:lvl7pPr marL="3207385" indent="0">
              <a:buNone/>
              <a:defRPr sz="1170"/>
            </a:lvl7pPr>
            <a:lvl8pPr marL="3742055" indent="0">
              <a:buNone/>
              <a:defRPr sz="1170"/>
            </a:lvl8pPr>
            <a:lvl9pPr marL="4276725" indent="0">
              <a:buNone/>
              <a:defRPr sz="117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B3F4-2ECB-485F-A3EC-00D4CDB97500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DC8A7-0C77-4D27-A057-7362786DAF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CB3F4-2ECB-485F-A3EC-00D4CDB97500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DC8A7-0C77-4D27-A057-7362786DAF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069340" rtl="0" eaLnBrk="1" latinLnBrk="0" hangingPunct="1">
        <a:lnSpc>
          <a:spcPct val="90000"/>
        </a:lnSpc>
        <a:spcBef>
          <a:spcPct val="0"/>
        </a:spcBef>
        <a:buNone/>
        <a:defRPr kumimoji="1"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35" indent="-267335" algn="l" defTabSz="1069340" rtl="0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kumimoji="1" sz="3275" kern="1200">
          <a:solidFill>
            <a:schemeClr val="tx1"/>
          </a:solidFill>
          <a:latin typeface="+mn-lt"/>
          <a:ea typeface="+mn-ea"/>
          <a:cs typeface="+mn-cs"/>
        </a:defRPr>
      </a:lvl1pPr>
      <a:lvl2pPr marL="802005" indent="-267335" algn="l" defTabSz="1069340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805" kern="1200">
          <a:solidFill>
            <a:schemeClr val="tx1"/>
          </a:solidFill>
          <a:latin typeface="+mn-lt"/>
          <a:ea typeface="+mn-ea"/>
          <a:cs typeface="+mn-cs"/>
        </a:defRPr>
      </a:lvl2pPr>
      <a:lvl3pPr marL="1336675" indent="-267335" algn="l" defTabSz="1069340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340" kern="1200">
          <a:solidFill>
            <a:schemeClr val="tx1"/>
          </a:solidFill>
          <a:latin typeface="+mn-lt"/>
          <a:ea typeface="+mn-ea"/>
          <a:cs typeface="+mn-cs"/>
        </a:defRPr>
      </a:lvl3pPr>
      <a:lvl4pPr marL="1871345" indent="-267335" algn="l" defTabSz="1069340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6015" indent="-267335" algn="l" defTabSz="1069340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050" indent="-267335" algn="l" defTabSz="1069340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720" indent="-267335" algn="l" defTabSz="1069340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390" indent="-267335" algn="l" defTabSz="1069340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060" indent="-267335" algn="l" defTabSz="1069340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340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70" algn="l" defTabSz="1069340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340" algn="l" defTabSz="1069340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4010" algn="l" defTabSz="1069340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680" algn="l" defTabSz="1069340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2715" algn="l" defTabSz="1069340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385" algn="l" defTabSz="1069340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055" algn="l" defTabSz="1069340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725" algn="l" defTabSz="1069340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16C4293-237F-6C49-E4CA-3E10BF1529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" y="0"/>
            <a:ext cx="10685920" cy="15119350"/>
          </a:xfrm>
          <a:prstGeom prst="rect">
            <a:avLst/>
          </a:prstGeom>
        </p:spPr>
      </p:pic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8212536"/>
              </p:ext>
            </p:extLst>
          </p:nvPr>
        </p:nvGraphicFramePr>
        <p:xfrm>
          <a:off x="240665" y="3796665"/>
          <a:ext cx="5027295" cy="10196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738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893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土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ナイトプール</a:t>
                      </a:r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ja-JP" altLang="en-US" sz="1300" b="1" dirty="0">
                          <a:solidFill>
                            <a:srgbClr val="E63636"/>
                          </a:solidFill>
                          <a:sym typeface="+mn-ea"/>
                        </a:rPr>
                        <a:t>日</a:t>
                      </a:r>
                      <a:endParaRPr kumimoji="1" lang="ja-JP" altLang="en-US" sz="1300" b="1" dirty="0">
                        <a:solidFill>
                          <a:srgbClr val="E63636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月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300" b="1" dirty="0">
                        <a:solidFill>
                          <a:srgbClr val="FF0000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火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　　　　　　　　　　　　　短期子ども水泳教室２期</a:t>
                      </a:r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水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木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テニス練習会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金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土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9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ja-JP" altLang="en-US" sz="1300" b="1" dirty="0">
                          <a:solidFill>
                            <a:srgbClr val="FF0000"/>
                          </a:solidFill>
                          <a:sym typeface="+mn-ea"/>
                        </a:rPr>
                        <a:t>日</a:t>
                      </a:r>
                      <a:endParaRPr kumimoji="1" lang="ja-JP" altLang="en-US" sz="1300" b="1" dirty="0">
                        <a:solidFill>
                          <a:srgbClr val="FF0000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10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月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11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rgbClr val="FF0000"/>
                          </a:solidFill>
                        </a:rPr>
                        <a:t>火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300" b="1" dirty="0">
                          <a:solidFill>
                            <a:srgbClr val="FF0000"/>
                          </a:solidFill>
                        </a:rPr>
                        <a:t>山の日</a:t>
                      </a:r>
                      <a:endParaRPr kumimoji="1" lang="en-US" altLang="ja-JP" sz="1300" b="1" dirty="0">
                        <a:solidFill>
                          <a:srgbClr val="FF0000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12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水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13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木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14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金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15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土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16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ja-JP" altLang="en-US" sz="1300" b="1" dirty="0">
                          <a:solidFill>
                            <a:srgbClr val="FF0000"/>
                          </a:solidFill>
                          <a:sym typeface="+mn-ea"/>
                        </a:rPr>
                        <a:t>日</a:t>
                      </a:r>
                      <a:endParaRPr kumimoji="1" lang="ja-JP" altLang="en-US" sz="1300" b="1" dirty="0">
                        <a:solidFill>
                          <a:srgbClr val="FF0000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17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月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18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火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19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水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20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木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テニス練習会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21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金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22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土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23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ja-JP" altLang="en-US" sz="1300" b="1" dirty="0">
                          <a:solidFill>
                            <a:srgbClr val="FF0000"/>
                          </a:solidFill>
                          <a:sym typeface="+mn-ea"/>
                        </a:rPr>
                        <a:t>日</a:t>
                      </a:r>
                      <a:endParaRPr kumimoji="1" lang="ja-JP" altLang="en-US" sz="1300" b="1" dirty="0">
                        <a:solidFill>
                          <a:srgbClr val="FF0000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プールで屋台（屋外プール）</a:t>
                      </a:r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24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月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25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火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26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水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27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木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>
                          <a:solidFill>
                            <a:schemeClr val="tx1"/>
                          </a:solidFill>
                        </a:rPr>
                        <a:t>テニス練習会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28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金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土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ja-JP" altLang="en-US" sz="1300" b="1" dirty="0">
                          <a:solidFill>
                            <a:srgbClr val="FF0000"/>
                          </a:solidFill>
                          <a:sym typeface="+mn-ea"/>
                        </a:rPr>
                        <a:t>日</a:t>
                      </a:r>
                      <a:endParaRPr kumimoji="1" lang="ja-JP" altLang="en-US" sz="1300" b="1" dirty="0">
                        <a:solidFill>
                          <a:srgbClr val="FF0000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月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</a:tbl>
          </a:graphicData>
        </a:graphic>
      </p:graphicFrame>
      <p:grpSp>
        <p:nvGrpSpPr>
          <p:cNvPr id="30" name="グループ化 29"/>
          <p:cNvGrpSpPr/>
          <p:nvPr/>
        </p:nvGrpSpPr>
        <p:grpSpPr>
          <a:xfrm>
            <a:off x="5518278" y="11527337"/>
            <a:ext cx="4854498" cy="2278902"/>
            <a:chOff x="5431732" y="7128953"/>
            <a:chExt cx="4854498" cy="2027635"/>
          </a:xfrm>
        </p:grpSpPr>
        <p:sp>
          <p:nvSpPr>
            <p:cNvPr id="31" name="四角形: 角を丸くする 30"/>
            <p:cNvSpPr/>
            <p:nvPr/>
          </p:nvSpPr>
          <p:spPr>
            <a:xfrm>
              <a:off x="5431732" y="7128953"/>
              <a:ext cx="4788664" cy="2027635"/>
            </a:xfrm>
            <a:prstGeom prst="roundRect">
              <a:avLst>
                <a:gd name="adj" fmla="val 4506"/>
              </a:avLst>
            </a:prstGeom>
            <a:solidFill>
              <a:srgbClr val="FFCCFF"/>
            </a:solidFill>
            <a:ln w="76200">
              <a:solidFill>
                <a:srgbClr val="FF66C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テキスト ボックス 31"/>
            <p:cNvSpPr txBox="1"/>
            <p:nvPr/>
          </p:nvSpPr>
          <p:spPr>
            <a:xfrm>
              <a:off x="5629251" y="7708842"/>
              <a:ext cx="4656979" cy="11775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屋外プールで屋台イベントを開催します。</a:t>
              </a:r>
              <a:endParaRPr kumimoji="1"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対象：小学生まで</a:t>
              </a:r>
              <a:endParaRPr kumimoji="1"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場所：伏見港公園屋外プール</a:t>
              </a:r>
              <a:endParaRPr kumimoji="1"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kumimoji="1" lang="ja-JP" altLang="en-US" sz="160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日時：</a:t>
              </a:r>
              <a:r>
                <a:rPr kumimoji="1" lang="en-US" altLang="ja-JP" sz="160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8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月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23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日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(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日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)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　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10:00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～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12:30</a:t>
              </a:r>
            </a:p>
            <a:p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対象：年長～小学生</a:t>
              </a:r>
              <a:endParaRPr kumimoji="1"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3" name="四角形: 角を丸くする 32"/>
            <p:cNvSpPr/>
            <p:nvPr/>
          </p:nvSpPr>
          <p:spPr>
            <a:xfrm>
              <a:off x="5622609" y="7232292"/>
              <a:ext cx="4453467" cy="432996"/>
            </a:xfrm>
            <a:prstGeom prst="roundRect">
              <a:avLst>
                <a:gd name="adj" fmla="val 25101"/>
              </a:avLst>
            </a:prstGeom>
            <a:solidFill>
              <a:srgbClr val="FF66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2800" b="1" dirty="0"/>
                <a:t>プールで屋台</a:t>
              </a:r>
            </a:p>
          </p:txBody>
        </p:sp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235E970-D5DC-9040-C5A8-111BB030BEF2}"/>
              </a:ext>
            </a:extLst>
          </p:cNvPr>
          <p:cNvGrpSpPr/>
          <p:nvPr/>
        </p:nvGrpSpPr>
        <p:grpSpPr>
          <a:xfrm>
            <a:off x="5518278" y="8509522"/>
            <a:ext cx="4788664" cy="2863158"/>
            <a:chOff x="5528153" y="1244757"/>
            <a:chExt cx="4788664" cy="1828136"/>
          </a:xfrm>
        </p:grpSpPr>
        <p:sp>
          <p:nvSpPr>
            <p:cNvPr id="5" name="四角形: 角を丸くする 4">
              <a:extLst>
                <a:ext uri="{FF2B5EF4-FFF2-40B4-BE49-F238E27FC236}">
                  <a16:creationId xmlns:a16="http://schemas.microsoft.com/office/drawing/2014/main" id="{7C335850-E0AC-3C13-3B51-60A6B3C24B62}"/>
                </a:ext>
              </a:extLst>
            </p:cNvPr>
            <p:cNvSpPr/>
            <p:nvPr/>
          </p:nvSpPr>
          <p:spPr>
            <a:xfrm>
              <a:off x="5528153" y="1244757"/>
              <a:ext cx="4788664" cy="1828136"/>
            </a:xfrm>
            <a:prstGeom prst="roundRect">
              <a:avLst>
                <a:gd name="adj" fmla="val 4506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762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C70FB01-5811-C385-99EB-C394B3AA810D}"/>
                </a:ext>
              </a:extLst>
            </p:cNvPr>
            <p:cNvSpPr txBox="1"/>
            <p:nvPr/>
          </p:nvSpPr>
          <p:spPr>
            <a:xfrm>
              <a:off x="5603251" y="1762615"/>
              <a:ext cx="4656979" cy="845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600" dirty="0">
                  <a:solidFill>
                    <a:schemeClr val="accent1">
                      <a:lumMod val="50000"/>
                    </a:schemeClr>
                  </a:solidFill>
                </a:rPr>
                <a:t>期間限定で屋外プールのナイト営業をします。</a:t>
              </a:r>
              <a:endParaRPr kumimoji="1" lang="en-US" altLang="ja-JP" sz="1600" dirty="0">
                <a:solidFill>
                  <a:schemeClr val="accent1">
                    <a:lumMod val="50000"/>
                  </a:schemeClr>
                </a:solidFill>
              </a:endParaRPr>
            </a:p>
            <a:p>
              <a:r>
                <a:rPr kumimoji="1" lang="ja-JP" altLang="en-US" sz="1600" dirty="0">
                  <a:solidFill>
                    <a:schemeClr val="accent1">
                      <a:lumMod val="50000"/>
                    </a:schemeClr>
                  </a:solidFill>
                </a:rPr>
                <a:t>７月開催したイベントの第２弾です。当日はウォーターガンを使った「水ぶっかけタイム」</a:t>
              </a:r>
              <a:endParaRPr kumimoji="1" lang="en-US" altLang="ja-JP" sz="1600" dirty="0">
                <a:solidFill>
                  <a:schemeClr val="accent1">
                    <a:lumMod val="50000"/>
                  </a:schemeClr>
                </a:solidFill>
              </a:endParaRPr>
            </a:p>
            <a:p>
              <a:r>
                <a:rPr kumimoji="1" lang="ja-JP" altLang="en-US" sz="1600" dirty="0">
                  <a:solidFill>
                    <a:schemeClr val="accent1">
                      <a:lumMod val="50000"/>
                    </a:schemeClr>
                  </a:solidFill>
                </a:rPr>
                <a:t>があります。</a:t>
              </a:r>
              <a:endParaRPr kumimoji="1" lang="en-US" altLang="ja-JP" sz="1600" dirty="0">
                <a:solidFill>
                  <a:schemeClr val="accent1">
                    <a:lumMod val="50000"/>
                  </a:schemeClr>
                </a:solidFill>
              </a:endParaRPr>
            </a:p>
            <a:p>
              <a:r>
                <a:rPr kumimoji="1" lang="ja-JP" altLang="en-US" sz="1600" dirty="0">
                  <a:solidFill>
                    <a:schemeClr val="accent1">
                      <a:lumMod val="50000"/>
                    </a:schemeClr>
                  </a:solidFill>
                </a:rPr>
                <a:t>みんなで水をぶっかけよう！！</a:t>
              </a:r>
              <a:endParaRPr kumimoji="1" lang="en-US" altLang="ja-JP" sz="16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7" name="四角形: 角を丸くする 6">
              <a:extLst>
                <a:ext uri="{FF2B5EF4-FFF2-40B4-BE49-F238E27FC236}">
                  <a16:creationId xmlns:a16="http://schemas.microsoft.com/office/drawing/2014/main" id="{CC204F4C-FCA0-9BA2-EFD0-ED766E7812FF}"/>
                </a:ext>
              </a:extLst>
            </p:cNvPr>
            <p:cNvSpPr/>
            <p:nvPr/>
          </p:nvSpPr>
          <p:spPr>
            <a:xfrm>
              <a:off x="5688451" y="1320798"/>
              <a:ext cx="4453467" cy="382749"/>
            </a:xfrm>
            <a:prstGeom prst="roundRect">
              <a:avLst>
                <a:gd name="adj" fmla="val 25101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2800" b="1" dirty="0"/>
                <a:t>屋外ナイトプール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84BDCBC-2AF4-CF61-F3CC-E130182BA5A2}"/>
                </a:ext>
              </a:extLst>
            </p:cNvPr>
            <p:cNvSpPr txBox="1"/>
            <p:nvPr/>
          </p:nvSpPr>
          <p:spPr>
            <a:xfrm>
              <a:off x="5575581" y="2540634"/>
              <a:ext cx="4656979" cy="525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kumimoji="1" lang="ja-JP" altLang="en-US" sz="1600" dirty="0">
                  <a:solidFill>
                    <a:schemeClr val="accent1">
                      <a:lumMod val="50000"/>
                    </a:schemeClr>
                  </a:solidFill>
                </a:rPr>
                <a:t>日時：</a:t>
              </a:r>
              <a:r>
                <a:rPr kumimoji="1" lang="en-US" altLang="ja-JP" sz="1600" dirty="0">
                  <a:solidFill>
                    <a:schemeClr val="accent1">
                      <a:lumMod val="50000"/>
                    </a:schemeClr>
                  </a:solidFill>
                </a:rPr>
                <a:t>8</a:t>
              </a:r>
              <a:r>
                <a:rPr kumimoji="1" lang="ja-JP" altLang="en-US" sz="1600" dirty="0">
                  <a:solidFill>
                    <a:schemeClr val="accent1">
                      <a:lumMod val="50000"/>
                    </a:schemeClr>
                  </a:solidFill>
                </a:rPr>
                <a:t>月</a:t>
              </a:r>
              <a:r>
                <a:rPr kumimoji="1" lang="en-US" altLang="ja-JP" sz="1600" dirty="0">
                  <a:solidFill>
                    <a:schemeClr val="accent1">
                      <a:lumMod val="50000"/>
                    </a:schemeClr>
                  </a:solidFill>
                </a:rPr>
                <a:t>1</a:t>
              </a:r>
              <a:r>
                <a:rPr kumimoji="1" lang="ja-JP" altLang="en-US" sz="1600" dirty="0">
                  <a:solidFill>
                    <a:schemeClr val="accent1">
                      <a:lumMod val="50000"/>
                    </a:schemeClr>
                  </a:solidFill>
                </a:rPr>
                <a:t>日</a:t>
              </a:r>
              <a:r>
                <a:rPr kumimoji="1" lang="en-US" altLang="ja-JP" sz="1600" dirty="0">
                  <a:solidFill>
                    <a:schemeClr val="accent1">
                      <a:lumMod val="50000"/>
                    </a:schemeClr>
                  </a:solidFill>
                </a:rPr>
                <a:t>(</a:t>
              </a:r>
              <a:r>
                <a:rPr kumimoji="1" lang="ja-JP" altLang="en-US" sz="1600" dirty="0">
                  <a:solidFill>
                    <a:schemeClr val="accent1">
                      <a:lumMod val="50000"/>
                    </a:schemeClr>
                  </a:solidFill>
                </a:rPr>
                <a:t>土</a:t>
              </a:r>
              <a:r>
                <a:rPr kumimoji="1" lang="en-US" altLang="ja-JP" sz="1600" dirty="0">
                  <a:solidFill>
                    <a:schemeClr val="accent1">
                      <a:lumMod val="50000"/>
                    </a:schemeClr>
                  </a:solidFill>
                </a:rPr>
                <a:t>)17:30</a:t>
              </a:r>
              <a:r>
                <a:rPr kumimoji="1" lang="ja-JP" altLang="en-US" sz="1600" dirty="0">
                  <a:solidFill>
                    <a:schemeClr val="accent1">
                      <a:lumMod val="50000"/>
                    </a:schemeClr>
                  </a:solidFill>
                </a:rPr>
                <a:t>～</a:t>
              </a:r>
              <a:r>
                <a:rPr kumimoji="1" lang="en-US" altLang="ja-JP" sz="1600" dirty="0">
                  <a:solidFill>
                    <a:schemeClr val="accent1">
                      <a:lumMod val="50000"/>
                    </a:schemeClr>
                  </a:solidFill>
                </a:rPr>
                <a:t>20:30</a:t>
              </a:r>
            </a:p>
            <a:p>
              <a:pPr>
                <a:lnSpc>
                  <a:spcPts val="3000"/>
                </a:lnSpc>
              </a:pPr>
              <a:r>
                <a:rPr kumimoji="1" lang="ja-JP" altLang="en-US" sz="1600" dirty="0">
                  <a:solidFill>
                    <a:schemeClr val="accent1">
                      <a:lumMod val="50000"/>
                    </a:schemeClr>
                  </a:solidFill>
                </a:rPr>
                <a:t>イベント：</a:t>
              </a:r>
              <a:r>
                <a:rPr kumimoji="1" lang="en-US" altLang="ja-JP" sz="1600" dirty="0">
                  <a:solidFill>
                    <a:schemeClr val="accent1">
                      <a:lumMod val="50000"/>
                    </a:schemeClr>
                  </a:solidFill>
                </a:rPr>
                <a:t>20:15</a:t>
              </a:r>
              <a:r>
                <a:rPr kumimoji="1" lang="ja-JP" altLang="en-US" sz="1600" dirty="0">
                  <a:solidFill>
                    <a:schemeClr val="accent1">
                      <a:lumMod val="50000"/>
                    </a:schemeClr>
                  </a:solidFill>
                </a:rPr>
                <a:t>～</a:t>
              </a:r>
              <a:r>
                <a:rPr kumimoji="1" lang="en-US" altLang="ja-JP" sz="1600" dirty="0">
                  <a:solidFill>
                    <a:schemeClr val="accent1">
                      <a:lumMod val="50000"/>
                    </a:schemeClr>
                  </a:solidFill>
                </a:rPr>
                <a:t>20:25</a:t>
              </a:r>
            </a:p>
          </p:txBody>
        </p:sp>
      </p:grpSp>
      <p:sp>
        <p:nvSpPr>
          <p:cNvPr id="9" name="四角形: 角を丸くする 25">
            <a:extLst>
              <a:ext uri="{FF2B5EF4-FFF2-40B4-BE49-F238E27FC236}">
                <a16:creationId xmlns:a16="http://schemas.microsoft.com/office/drawing/2014/main" id="{B4E02AB6-37E8-C247-BA16-935EA4A1A9CD}"/>
              </a:ext>
            </a:extLst>
          </p:cNvPr>
          <p:cNvSpPr/>
          <p:nvPr/>
        </p:nvSpPr>
        <p:spPr>
          <a:xfrm>
            <a:off x="5498338" y="3692215"/>
            <a:ext cx="4791713" cy="465343"/>
          </a:xfrm>
          <a:prstGeom prst="roundRect">
            <a:avLst>
              <a:gd name="adj" fmla="val 25101"/>
            </a:avLst>
          </a:prstGeom>
          <a:solidFill>
            <a:srgbClr val="F4B3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ピックアップイベント</a:t>
            </a:r>
          </a:p>
        </p:txBody>
      </p:sp>
      <p:pic>
        <p:nvPicPr>
          <p:cNvPr id="29" name="図 28" descr="アイコン&#10;&#10;自動的に生成された説明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2180" y="10216998"/>
            <a:ext cx="1152543" cy="916886"/>
          </a:xfrm>
          <a:prstGeom prst="rect">
            <a:avLst/>
          </a:prstGeom>
        </p:spPr>
      </p:pic>
      <p:sp>
        <p:nvSpPr>
          <p:cNvPr id="10" name="テキストボックス 26">
            <a:extLst>
              <a:ext uri="{FF2B5EF4-FFF2-40B4-BE49-F238E27FC236}">
                <a16:creationId xmlns:a16="http://schemas.microsoft.com/office/drawing/2014/main" id="{D9A2F6A7-5733-3FEF-4793-22CF9CC5B545}"/>
              </a:ext>
            </a:extLst>
          </p:cNvPr>
          <p:cNvSpPr txBox="1"/>
          <p:nvPr/>
        </p:nvSpPr>
        <p:spPr>
          <a:xfrm>
            <a:off x="334229" y="14078432"/>
            <a:ext cx="10029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54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BIZ UDPゴシック" panose="020B0400000000000000" pitchFamily="50" charset="-128"/>
                <a:sym typeface="+mn-ea"/>
              </a:rPr>
              <a:t>京都府立伏見港公園　　　</a:t>
            </a:r>
          </a:p>
        </p:txBody>
      </p:sp>
      <p:sp>
        <p:nvSpPr>
          <p:cNvPr id="11" name="テキスト ボックス 16">
            <a:extLst>
              <a:ext uri="{FF2B5EF4-FFF2-40B4-BE49-F238E27FC236}">
                <a16:creationId xmlns:a16="http://schemas.microsoft.com/office/drawing/2014/main" id="{E253E65B-FE0E-8688-6FE6-C15243F76AEC}"/>
              </a:ext>
            </a:extLst>
          </p:cNvPr>
          <p:cNvSpPr txBox="1"/>
          <p:nvPr/>
        </p:nvSpPr>
        <p:spPr>
          <a:xfrm>
            <a:off x="5267960" y="13855191"/>
            <a:ext cx="52387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 ～ ご不明な点がございましたら、お気軽に施設にお問い合せください ～ </a:t>
            </a: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135DF1E0-7330-A2BB-A8F8-5B0E5DA5BAFE}"/>
              </a:ext>
            </a:extLst>
          </p:cNvPr>
          <p:cNvGrpSpPr/>
          <p:nvPr/>
        </p:nvGrpSpPr>
        <p:grpSpPr>
          <a:xfrm>
            <a:off x="5510977" y="4273703"/>
            <a:ext cx="4788664" cy="4081162"/>
            <a:chOff x="309154" y="7070921"/>
            <a:chExt cx="4788664" cy="3036973"/>
          </a:xfrm>
        </p:grpSpPr>
        <p:sp>
          <p:nvSpPr>
            <p:cNvPr id="14" name="四角形: 角を丸くする 18">
              <a:extLst>
                <a:ext uri="{FF2B5EF4-FFF2-40B4-BE49-F238E27FC236}">
                  <a16:creationId xmlns:a16="http://schemas.microsoft.com/office/drawing/2014/main" id="{564B350B-64A8-4270-75C5-178E90694E5A}"/>
                </a:ext>
              </a:extLst>
            </p:cNvPr>
            <p:cNvSpPr/>
            <p:nvPr/>
          </p:nvSpPr>
          <p:spPr>
            <a:xfrm>
              <a:off x="309154" y="7070921"/>
              <a:ext cx="4788664" cy="3036973"/>
            </a:xfrm>
            <a:prstGeom prst="roundRect">
              <a:avLst>
                <a:gd name="adj" fmla="val 4506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96C158E7-D396-5153-4273-5FBB932A74EC}"/>
                </a:ext>
              </a:extLst>
            </p:cNvPr>
            <p:cNvSpPr txBox="1"/>
            <p:nvPr/>
          </p:nvSpPr>
          <p:spPr>
            <a:xfrm>
              <a:off x="382732" y="7618922"/>
              <a:ext cx="4656979" cy="1004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●夏季限定で屋外プールを開催いたします。キッチンカーやプール内イベント、ナイトプールなどのイベントも実施予定です。</a:t>
              </a:r>
            </a:p>
          </p:txBody>
        </p:sp>
        <p:sp>
          <p:nvSpPr>
            <p:cNvPr id="18" name="四角形: 角を丸くする 20">
              <a:extLst>
                <a:ext uri="{FF2B5EF4-FFF2-40B4-BE49-F238E27FC236}">
                  <a16:creationId xmlns:a16="http://schemas.microsoft.com/office/drawing/2014/main" id="{39891B79-B22F-E466-7664-46F83B453463}"/>
                </a:ext>
              </a:extLst>
            </p:cNvPr>
            <p:cNvSpPr/>
            <p:nvPr/>
          </p:nvSpPr>
          <p:spPr>
            <a:xfrm>
              <a:off x="484489" y="7186008"/>
              <a:ext cx="4453467" cy="392696"/>
            </a:xfrm>
            <a:prstGeom prst="roundRect">
              <a:avLst>
                <a:gd name="adj" fmla="val 2510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屋外プール開催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45EA4D32-B6BC-F4BE-576A-EA1E6D77F909}"/>
                </a:ext>
              </a:extLst>
            </p:cNvPr>
            <p:cNvSpPr txBox="1"/>
            <p:nvPr/>
          </p:nvSpPr>
          <p:spPr>
            <a:xfrm>
              <a:off x="411785" y="8552968"/>
              <a:ext cx="4656979" cy="1470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開催日：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8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月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1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日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(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土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)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～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8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月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25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日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(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火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)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･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8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月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29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日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(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土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)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･</a:t>
              </a:r>
              <a:endParaRPr kumimoji="1"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>
                <a:lnSpc>
                  <a:spcPts val="3000"/>
                </a:lnSpc>
              </a:pP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30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日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(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日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)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・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9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月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5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日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(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土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)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・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6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日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(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日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)</a:t>
              </a:r>
            </a:p>
            <a:p>
              <a:pPr>
                <a:lnSpc>
                  <a:spcPts val="3000"/>
                </a:lnSpc>
              </a:pP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時間：午前の部　９：３０～１２：３０</a:t>
              </a:r>
              <a:endParaRPr kumimoji="1"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>
                <a:lnSpc>
                  <a:spcPts val="3000"/>
                </a:lnSpc>
              </a:pP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　　　午後の部１３：３０～１６：３０</a:t>
              </a:r>
              <a:endParaRPr kumimoji="1"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>
                <a:lnSpc>
                  <a:spcPts val="3000"/>
                </a:lnSpc>
              </a:pP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場所：京都府立伏見港公園　屋外プール</a:t>
              </a:r>
            </a:p>
          </p:txBody>
        </p:sp>
      </p:grp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DBAF3C1D-F420-B270-5673-435321AD7C6F}"/>
              </a:ext>
            </a:extLst>
          </p:cNvPr>
          <p:cNvCxnSpPr/>
          <p:nvPr/>
        </p:nvCxnSpPr>
        <p:spPr>
          <a:xfrm flipH="1">
            <a:off x="4526593" y="5175220"/>
            <a:ext cx="1326" cy="84946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495</TotalTime>
  <Words>298</Words>
  <Application>Microsoft Office PowerPoint</Application>
  <PresentationFormat>ユーザー設定</PresentationFormat>
  <Paragraphs>92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UDPゴシック</vt:lpstr>
      <vt:lpstr>Meiryo UI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昌展 曽根</dc:creator>
  <cp:lastModifiedBy>1269_fushimiminato</cp:lastModifiedBy>
  <cp:revision>109</cp:revision>
  <cp:lastPrinted>2025-07-31T00:27:35Z</cp:lastPrinted>
  <dcterms:created xsi:type="dcterms:W3CDTF">2024-08-14T10:43:00Z</dcterms:created>
  <dcterms:modified xsi:type="dcterms:W3CDTF">2026-07-31T08:33:37Z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1041-11.8.2.10339</vt:lpwstr>
  </property>
</Properties>
</file>