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5" r:id="rId2"/>
  </p:sldIdLst>
  <p:sldSz cx="10691813" cy="1511935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FD9"/>
    <a:srgbClr val="1399CF"/>
    <a:srgbClr val="F19D09"/>
    <a:srgbClr val="009492"/>
    <a:srgbClr val="F5DF67"/>
    <a:srgbClr val="DE531B"/>
    <a:srgbClr val="F26F00"/>
    <a:srgbClr val="E63636"/>
    <a:srgbClr val="E73E3A"/>
    <a:srgbClr val="FDCF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8F2DAB-D32C-B595-61FC-133518271084}" v="98" dt="2025-03-26T08:47:43.097"/>
    <p1510:client id="{4C9A0BD2-5477-18F6-2E3A-74030E65DE01}" v="8" dt="2025-03-26T10:44:28.987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6" autoAdjust="0"/>
    <p:restoredTop sz="94660"/>
  </p:normalViewPr>
  <p:slideViewPr>
    <p:cSldViewPr snapToGrid="0">
      <p:cViewPr>
        <p:scale>
          <a:sx n="66" d="100"/>
          <a:sy n="66" d="100"/>
        </p:scale>
        <p:origin x="6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5685" tIns="47843" rIns="95685" bIns="4784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5685" tIns="47843" rIns="95685" bIns="47843" rtlCol="0"/>
          <a:lstStyle>
            <a:lvl1pPr algn="r">
              <a:defRPr sz="1300"/>
            </a:lvl1pPr>
          </a:lstStyle>
          <a:p>
            <a:fld id="{705EE120-D23B-4C97-8744-BBE53D7A6B9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43013"/>
            <a:ext cx="23717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5" tIns="47843" rIns="95685" bIns="4784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5685" tIns="47843" rIns="95685" bIns="4784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5685" tIns="47843" rIns="95685" bIns="4784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5685" tIns="47843" rIns="95685" bIns="47843" rtlCol="0" anchor="b"/>
          <a:lstStyle>
            <a:lvl1pPr algn="r">
              <a:defRPr sz="1300"/>
            </a:lvl1pPr>
          </a:lstStyle>
          <a:p>
            <a:fld id="{5387B500-25C4-4FF1-AE3B-FFAE8D7B7F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5"/>
            </a:lvl1pPr>
            <a:lvl2pPr marL="534670" indent="0" algn="ctr">
              <a:buNone/>
              <a:defRPr sz="2340"/>
            </a:lvl2pPr>
            <a:lvl3pPr marL="1069340" indent="0" algn="ctr">
              <a:buNone/>
              <a:defRPr sz="2105"/>
            </a:lvl3pPr>
            <a:lvl4pPr marL="1604010" indent="0" algn="ctr">
              <a:buNone/>
              <a:defRPr sz="1870"/>
            </a:lvl4pPr>
            <a:lvl5pPr marL="2138680" indent="0" algn="ctr">
              <a:buNone/>
              <a:defRPr sz="1870"/>
            </a:lvl5pPr>
            <a:lvl6pPr marL="2672715" indent="0" algn="ctr">
              <a:buNone/>
              <a:defRPr sz="1870"/>
            </a:lvl6pPr>
            <a:lvl7pPr marL="3207385" indent="0" algn="ctr">
              <a:buNone/>
              <a:defRPr sz="1870"/>
            </a:lvl7pPr>
            <a:lvl8pPr marL="3742055" indent="0" algn="ctr">
              <a:buNone/>
              <a:defRPr sz="1870"/>
            </a:lvl8pPr>
            <a:lvl9pPr marL="4276725" indent="0" algn="ctr">
              <a:buNone/>
              <a:defRPr sz="187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5">
                <a:solidFill>
                  <a:schemeClr val="tx1"/>
                </a:solidFill>
              </a:defRPr>
            </a:lvl1pPr>
            <a:lvl2pPr marL="53467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2pPr>
            <a:lvl3pPr marL="106934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4010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4pPr>
            <a:lvl5pPr marL="2138680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5pPr>
            <a:lvl6pPr marL="267271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6pPr>
            <a:lvl7pPr marL="320738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7pPr>
            <a:lvl8pPr marL="374205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8pPr>
            <a:lvl9pPr marL="427672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5" b="1"/>
            </a:lvl1pPr>
            <a:lvl2pPr marL="534670" indent="0">
              <a:buNone/>
              <a:defRPr sz="2340" b="1"/>
            </a:lvl2pPr>
            <a:lvl3pPr marL="1069340" indent="0">
              <a:buNone/>
              <a:defRPr sz="2105" b="1"/>
            </a:lvl3pPr>
            <a:lvl4pPr marL="1604010" indent="0">
              <a:buNone/>
              <a:defRPr sz="1870" b="1"/>
            </a:lvl4pPr>
            <a:lvl5pPr marL="2138680" indent="0">
              <a:buNone/>
              <a:defRPr sz="1870" b="1"/>
            </a:lvl5pPr>
            <a:lvl6pPr marL="2672715" indent="0">
              <a:buNone/>
              <a:defRPr sz="1870" b="1"/>
            </a:lvl6pPr>
            <a:lvl7pPr marL="3207385" indent="0">
              <a:buNone/>
              <a:defRPr sz="1870" b="1"/>
            </a:lvl7pPr>
            <a:lvl8pPr marL="3742055" indent="0">
              <a:buNone/>
              <a:defRPr sz="1870" b="1"/>
            </a:lvl8pPr>
            <a:lvl9pPr marL="4276725" indent="0">
              <a:buNone/>
              <a:defRPr sz="187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5" b="1"/>
            </a:lvl1pPr>
            <a:lvl2pPr marL="534670" indent="0">
              <a:buNone/>
              <a:defRPr sz="2340" b="1"/>
            </a:lvl2pPr>
            <a:lvl3pPr marL="1069340" indent="0">
              <a:buNone/>
              <a:defRPr sz="2105" b="1"/>
            </a:lvl3pPr>
            <a:lvl4pPr marL="1604010" indent="0">
              <a:buNone/>
              <a:defRPr sz="1870" b="1"/>
            </a:lvl4pPr>
            <a:lvl5pPr marL="2138680" indent="0">
              <a:buNone/>
              <a:defRPr sz="1870" b="1"/>
            </a:lvl5pPr>
            <a:lvl6pPr marL="2672715" indent="0">
              <a:buNone/>
              <a:defRPr sz="1870" b="1"/>
            </a:lvl6pPr>
            <a:lvl7pPr marL="3207385" indent="0">
              <a:buNone/>
              <a:defRPr sz="1870" b="1"/>
            </a:lvl7pPr>
            <a:lvl8pPr marL="3742055" indent="0">
              <a:buNone/>
              <a:defRPr sz="1870" b="1"/>
            </a:lvl8pPr>
            <a:lvl9pPr marL="4276725" indent="0">
              <a:buNone/>
              <a:defRPr sz="187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0"/>
            </a:lvl1pPr>
            <a:lvl2pPr>
              <a:defRPr sz="3275"/>
            </a:lvl2pPr>
            <a:lvl3pPr>
              <a:defRPr sz="2805"/>
            </a:lvl3pPr>
            <a:lvl4pPr>
              <a:defRPr sz="2340"/>
            </a:lvl4pPr>
            <a:lvl5pPr>
              <a:defRPr sz="2340"/>
            </a:lvl5pPr>
            <a:lvl6pPr>
              <a:defRPr sz="2340"/>
            </a:lvl6pPr>
            <a:lvl7pPr>
              <a:defRPr sz="2340"/>
            </a:lvl7pPr>
            <a:lvl8pPr>
              <a:defRPr sz="2340"/>
            </a:lvl8pPr>
            <a:lvl9pPr>
              <a:defRPr sz="234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0"/>
            </a:lvl1pPr>
            <a:lvl2pPr marL="534670" indent="0">
              <a:buNone/>
              <a:defRPr sz="1635"/>
            </a:lvl2pPr>
            <a:lvl3pPr marL="1069340" indent="0">
              <a:buNone/>
              <a:defRPr sz="1405"/>
            </a:lvl3pPr>
            <a:lvl4pPr marL="1604010" indent="0">
              <a:buNone/>
              <a:defRPr sz="1170"/>
            </a:lvl4pPr>
            <a:lvl5pPr marL="2138680" indent="0">
              <a:buNone/>
              <a:defRPr sz="1170"/>
            </a:lvl5pPr>
            <a:lvl6pPr marL="2672715" indent="0">
              <a:buNone/>
              <a:defRPr sz="1170"/>
            </a:lvl6pPr>
            <a:lvl7pPr marL="3207385" indent="0">
              <a:buNone/>
              <a:defRPr sz="1170"/>
            </a:lvl7pPr>
            <a:lvl8pPr marL="3742055" indent="0">
              <a:buNone/>
              <a:defRPr sz="1170"/>
            </a:lvl8pPr>
            <a:lvl9pPr marL="4276725" indent="0">
              <a:buNone/>
              <a:defRPr sz="11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0"/>
            </a:lvl1pPr>
            <a:lvl2pPr marL="534670" indent="0">
              <a:buNone/>
              <a:defRPr sz="3275"/>
            </a:lvl2pPr>
            <a:lvl3pPr marL="1069340" indent="0">
              <a:buNone/>
              <a:defRPr sz="2805"/>
            </a:lvl3pPr>
            <a:lvl4pPr marL="1604010" indent="0">
              <a:buNone/>
              <a:defRPr sz="2340"/>
            </a:lvl4pPr>
            <a:lvl5pPr marL="2138680" indent="0">
              <a:buNone/>
              <a:defRPr sz="2340"/>
            </a:lvl5pPr>
            <a:lvl6pPr marL="2672715" indent="0">
              <a:buNone/>
              <a:defRPr sz="2340"/>
            </a:lvl6pPr>
            <a:lvl7pPr marL="3207385" indent="0">
              <a:buNone/>
              <a:defRPr sz="2340"/>
            </a:lvl7pPr>
            <a:lvl8pPr marL="3742055" indent="0">
              <a:buNone/>
              <a:defRPr sz="2340"/>
            </a:lvl8pPr>
            <a:lvl9pPr marL="4276725" indent="0">
              <a:buNone/>
              <a:defRPr sz="234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0"/>
            </a:lvl1pPr>
            <a:lvl2pPr marL="534670" indent="0">
              <a:buNone/>
              <a:defRPr sz="1635"/>
            </a:lvl2pPr>
            <a:lvl3pPr marL="1069340" indent="0">
              <a:buNone/>
              <a:defRPr sz="1405"/>
            </a:lvl3pPr>
            <a:lvl4pPr marL="1604010" indent="0">
              <a:buNone/>
              <a:defRPr sz="1170"/>
            </a:lvl4pPr>
            <a:lvl5pPr marL="2138680" indent="0">
              <a:buNone/>
              <a:defRPr sz="1170"/>
            </a:lvl5pPr>
            <a:lvl6pPr marL="2672715" indent="0">
              <a:buNone/>
              <a:defRPr sz="1170"/>
            </a:lvl6pPr>
            <a:lvl7pPr marL="3207385" indent="0">
              <a:buNone/>
              <a:defRPr sz="1170"/>
            </a:lvl7pPr>
            <a:lvl8pPr marL="3742055" indent="0">
              <a:buNone/>
              <a:defRPr sz="1170"/>
            </a:lvl8pPr>
            <a:lvl9pPr marL="4276725" indent="0">
              <a:buNone/>
              <a:defRPr sz="11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CB3F4-2ECB-485F-A3EC-00D4CDB97500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69340" rtl="0" eaLnBrk="1" latinLnBrk="0" hangingPunct="1">
        <a:lnSpc>
          <a:spcPct val="90000"/>
        </a:lnSpc>
        <a:spcBef>
          <a:spcPct val="0"/>
        </a:spcBef>
        <a:buNone/>
        <a:defRPr kumimoji="1"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35" indent="-267335" algn="l" defTabSz="1069340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kumimoji="1"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0200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805" kern="1200">
          <a:solidFill>
            <a:schemeClr val="tx1"/>
          </a:solidFill>
          <a:latin typeface="+mn-lt"/>
          <a:ea typeface="+mn-ea"/>
          <a:cs typeface="+mn-cs"/>
        </a:defRPr>
      </a:lvl2pPr>
      <a:lvl3pPr marL="133667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340" kern="1200">
          <a:solidFill>
            <a:schemeClr val="tx1"/>
          </a:solidFill>
          <a:latin typeface="+mn-lt"/>
          <a:ea typeface="+mn-ea"/>
          <a:cs typeface="+mn-cs"/>
        </a:defRPr>
      </a:lvl3pPr>
      <a:lvl4pPr marL="187134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601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05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72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39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06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7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34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401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68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1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38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05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72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67DD5-84AF-DB48-F722-11B83DB8C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8BE3F7-EFA3-5E7A-6293-A90508FD2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" y="0"/>
            <a:ext cx="10685920" cy="15119350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46F58BD6-BB9F-7F51-C278-80175A8535AA}"/>
              </a:ext>
            </a:extLst>
          </p:cNvPr>
          <p:cNvSpPr/>
          <p:nvPr/>
        </p:nvSpPr>
        <p:spPr>
          <a:xfrm>
            <a:off x="327928" y="3728733"/>
            <a:ext cx="10026000" cy="10698862"/>
          </a:xfrm>
          <a:prstGeom prst="roundRect">
            <a:avLst>
              <a:gd name="adj" fmla="val 3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/>
          </a:p>
        </p:txBody>
      </p:sp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80D825EF-07FF-823F-D0E6-71A7CC812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999489"/>
              </p:ext>
            </p:extLst>
          </p:nvPr>
        </p:nvGraphicFramePr>
        <p:xfrm>
          <a:off x="240665" y="3796665"/>
          <a:ext cx="5003797" cy="10562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3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93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スポーツの日</a:t>
                      </a:r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レスミルズイベント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18:00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19:00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19:30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20:30</a:t>
                      </a:r>
                    </a:p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こども縄跳び教室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9:30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10:30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11:00</a:t>
                      </a: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1300" b="1">
                          <a:solidFill>
                            <a:schemeClr val="tx1"/>
                          </a:solidFill>
                        </a:rPr>
                        <a:t>12:00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障がい者水泳のつどい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シニアスポーツ</a:t>
                      </a: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DAY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28930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43E6655-446A-F240-7864-5EA824DA097E}"/>
              </a:ext>
            </a:extLst>
          </p:cNvPr>
          <p:cNvGrpSpPr/>
          <p:nvPr/>
        </p:nvGrpSpPr>
        <p:grpSpPr>
          <a:xfrm>
            <a:off x="5556120" y="11201085"/>
            <a:ext cx="4824576" cy="2331058"/>
            <a:chOff x="5528153" y="1159427"/>
            <a:chExt cx="4824576" cy="1832775"/>
          </a:xfrm>
        </p:grpSpPr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BC3ACAFA-2369-4544-7A61-07D505896943}"/>
                </a:ext>
              </a:extLst>
            </p:cNvPr>
            <p:cNvSpPr/>
            <p:nvPr/>
          </p:nvSpPr>
          <p:spPr>
            <a:xfrm>
              <a:off x="5528153" y="1159427"/>
              <a:ext cx="4788664" cy="1832775"/>
            </a:xfrm>
            <a:prstGeom prst="roundRect">
              <a:avLst>
                <a:gd name="adj" fmla="val 4506"/>
              </a:avLst>
            </a:prstGeom>
            <a:solidFill>
              <a:schemeClr val="bg1"/>
            </a:solidFill>
            <a:ln w="76200">
              <a:solidFill>
                <a:srgbClr val="5ABFD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E96E8476-A15A-2256-6C89-15DD6CFE249E}"/>
                </a:ext>
              </a:extLst>
            </p:cNvPr>
            <p:cNvSpPr/>
            <p:nvPr/>
          </p:nvSpPr>
          <p:spPr>
            <a:xfrm>
              <a:off x="5695750" y="1225929"/>
              <a:ext cx="4453467" cy="439149"/>
            </a:xfrm>
            <a:prstGeom prst="roundRect">
              <a:avLst>
                <a:gd name="adj" fmla="val 25101"/>
              </a:avLst>
            </a:prstGeom>
            <a:solidFill>
              <a:srgbClr val="5ABF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障がい者水泳のつどい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369747A-83E7-B898-5BCF-C475B3199C86}"/>
                </a:ext>
              </a:extLst>
            </p:cNvPr>
            <p:cNvSpPr txBox="1"/>
            <p:nvPr/>
          </p:nvSpPr>
          <p:spPr>
            <a:xfrm>
              <a:off x="5695750" y="1661805"/>
              <a:ext cx="4656979" cy="1251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kumimoji="1" lang="ja-JP" altLang="en-US" sz="1600" dirty="0"/>
                <a:t>日時：</a:t>
              </a:r>
              <a:r>
                <a:rPr kumimoji="1" lang="en-US" altLang="ja-JP" sz="1600" dirty="0"/>
                <a:t>10</a:t>
              </a:r>
              <a:r>
                <a:rPr kumimoji="1" lang="ja-JP" altLang="en-US" sz="1600" dirty="0"/>
                <a:t>月</a:t>
              </a:r>
              <a:r>
                <a:rPr kumimoji="1" lang="en-US" altLang="ja-JP" sz="1600" dirty="0"/>
                <a:t>18</a:t>
              </a:r>
              <a:r>
                <a:rPr kumimoji="1" lang="ja-JP" altLang="en-US" sz="1600" dirty="0"/>
                <a:t>日</a:t>
              </a:r>
              <a:r>
                <a:rPr kumimoji="1" lang="en-US" altLang="ja-JP" sz="1600" dirty="0"/>
                <a:t>(</a:t>
              </a:r>
              <a:r>
                <a:rPr kumimoji="1" lang="ja-JP" altLang="en-US" sz="1600" dirty="0"/>
                <a:t>日</a:t>
              </a:r>
              <a:r>
                <a:rPr kumimoji="1" lang="en-US" altLang="ja-JP" sz="1600" dirty="0"/>
                <a:t>)</a:t>
              </a:r>
              <a:r>
                <a:rPr kumimoji="1" lang="ja-JP" altLang="en-US" sz="1600" dirty="0"/>
                <a:t>　</a:t>
              </a:r>
              <a:r>
                <a:rPr kumimoji="1" lang="en-US" altLang="ja-JP" sz="1600" dirty="0"/>
                <a:t>13:30</a:t>
              </a:r>
              <a:r>
                <a:rPr kumimoji="1" lang="ja-JP" altLang="en-US" sz="1600" dirty="0"/>
                <a:t>～</a:t>
              </a:r>
              <a:r>
                <a:rPr kumimoji="1" lang="en-US" altLang="ja-JP" sz="1600" dirty="0"/>
                <a:t>15:00</a:t>
              </a: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/>
                <a:t>持ち物：水着、タオル</a:t>
              </a:r>
              <a:endParaRPr kumimoji="1" lang="en-US" altLang="ja-JP" sz="1600" dirty="0"/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/>
                <a:t>集合場所：屋内プールギャラリー</a:t>
              </a:r>
              <a:endParaRPr kumimoji="1" lang="en-US" altLang="ja-JP" sz="1600" dirty="0"/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/>
                <a:t>場所：伏見港公園屋内プール</a:t>
              </a:r>
              <a:endParaRPr kumimoji="1" lang="en-US" altLang="ja-JP" sz="1600" dirty="0"/>
            </a:p>
          </p:txBody>
        </p:sp>
      </p:grpSp>
      <p:sp>
        <p:nvSpPr>
          <p:cNvPr id="7" name="テキストボックス 26">
            <a:extLst>
              <a:ext uri="{FF2B5EF4-FFF2-40B4-BE49-F238E27FC236}">
                <a16:creationId xmlns:a16="http://schemas.microsoft.com/office/drawing/2014/main" id="{F5A7E12B-94AF-8840-8A22-D85289F533BC}"/>
              </a:ext>
            </a:extLst>
          </p:cNvPr>
          <p:cNvSpPr txBox="1"/>
          <p:nvPr/>
        </p:nvSpPr>
        <p:spPr>
          <a:xfrm>
            <a:off x="338561" y="14202799"/>
            <a:ext cx="10029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BIZ UDPゴシック" panose="020B0400000000000000" pitchFamily="50" charset="-128"/>
                <a:sym typeface="+mn-ea"/>
              </a:rPr>
              <a:t>京都府立伏見港公園　　　</a:t>
            </a:r>
          </a:p>
        </p:txBody>
      </p:sp>
      <p:sp>
        <p:nvSpPr>
          <p:cNvPr id="8" name="テキスト ボックス 16">
            <a:extLst>
              <a:ext uri="{FF2B5EF4-FFF2-40B4-BE49-F238E27FC236}">
                <a16:creationId xmlns:a16="http://schemas.microsoft.com/office/drawing/2014/main" id="{1B2A55F9-CECD-0222-7C4F-4634B0F4502D}"/>
              </a:ext>
            </a:extLst>
          </p:cNvPr>
          <p:cNvSpPr txBox="1"/>
          <p:nvPr/>
        </p:nvSpPr>
        <p:spPr>
          <a:xfrm>
            <a:off x="5267960" y="13745571"/>
            <a:ext cx="5238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  ～ ご不明な点がございましたら、お気軽に施設にお問い合せください ～ 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0C4E322-FF92-65E4-4483-D8A71B0F2AF7}"/>
              </a:ext>
            </a:extLst>
          </p:cNvPr>
          <p:cNvGrpSpPr/>
          <p:nvPr/>
        </p:nvGrpSpPr>
        <p:grpSpPr>
          <a:xfrm>
            <a:off x="5536289" y="4321146"/>
            <a:ext cx="4808130" cy="2463357"/>
            <a:chOff x="5890246" y="3779540"/>
            <a:chExt cx="4808130" cy="6800519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B8C88DF6-5366-8DB3-2B07-B42350B58620}"/>
                </a:ext>
              </a:extLst>
            </p:cNvPr>
            <p:cNvSpPr/>
            <p:nvPr/>
          </p:nvSpPr>
          <p:spPr>
            <a:xfrm>
              <a:off x="5890246" y="3779540"/>
              <a:ext cx="4808130" cy="6800519"/>
            </a:xfrm>
            <a:prstGeom prst="roundRect">
              <a:avLst>
                <a:gd name="adj" fmla="val 450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rgbClr val="F5D8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8EBE5EE-1E9B-34D2-E40C-A17F8F0D62FB}"/>
                </a:ext>
              </a:extLst>
            </p:cNvPr>
            <p:cNvSpPr txBox="1"/>
            <p:nvPr/>
          </p:nvSpPr>
          <p:spPr>
            <a:xfrm>
              <a:off x="6002999" y="5063332"/>
              <a:ext cx="4675910" cy="4333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・こども縄跳び教室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日時：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月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17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土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)9:30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10:30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、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11:00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12:00</a:t>
              </a:r>
            </a:p>
            <a:p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・レスミルズイベント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日時：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月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17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土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)18:00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19:00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、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19:30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20:30</a:t>
              </a:r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CEAA558F-52BA-C31D-CA01-2F107A75176C}"/>
                </a:ext>
              </a:extLst>
            </p:cNvPr>
            <p:cNvSpPr/>
            <p:nvPr/>
          </p:nvSpPr>
          <p:spPr>
            <a:xfrm>
              <a:off x="6006542" y="3954506"/>
              <a:ext cx="4556070" cy="1355495"/>
            </a:xfrm>
            <a:prstGeom prst="roundRect">
              <a:avLst>
                <a:gd name="adj" fmla="val 25101"/>
              </a:avLst>
            </a:prstGeom>
            <a:solidFill>
              <a:srgbClr val="F5D8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スポーツイベント</a:t>
              </a:r>
            </a:p>
          </p:txBody>
        </p:sp>
      </p:grpSp>
      <p:sp>
        <p:nvSpPr>
          <p:cNvPr id="13" name="四角形: 角を丸くする 25">
            <a:extLst>
              <a:ext uri="{FF2B5EF4-FFF2-40B4-BE49-F238E27FC236}">
                <a16:creationId xmlns:a16="http://schemas.microsoft.com/office/drawing/2014/main" id="{569AF66F-8A55-C08B-5329-644E4D3D7BE1}"/>
              </a:ext>
            </a:extLst>
          </p:cNvPr>
          <p:cNvSpPr/>
          <p:nvPr/>
        </p:nvSpPr>
        <p:spPr>
          <a:xfrm>
            <a:off x="5536289" y="3771222"/>
            <a:ext cx="4788663" cy="465343"/>
          </a:xfrm>
          <a:prstGeom prst="roundRect">
            <a:avLst>
              <a:gd name="adj" fmla="val 25101"/>
            </a:avLst>
          </a:prstGeom>
          <a:solidFill>
            <a:srgbClr val="F4B3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ピックアップ教室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A4487A8-E0D3-D661-8EE9-0C07893CAE13}"/>
              </a:ext>
            </a:extLst>
          </p:cNvPr>
          <p:cNvGrpSpPr/>
          <p:nvPr/>
        </p:nvGrpSpPr>
        <p:grpSpPr>
          <a:xfrm>
            <a:off x="5536289" y="6982034"/>
            <a:ext cx="4788664" cy="4122464"/>
            <a:chOff x="5635663" y="7218195"/>
            <a:chExt cx="4788664" cy="2498749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18FF5F58-6D00-0B30-4F43-B32D13EED494}"/>
                </a:ext>
              </a:extLst>
            </p:cNvPr>
            <p:cNvGrpSpPr/>
            <p:nvPr/>
          </p:nvGrpSpPr>
          <p:grpSpPr>
            <a:xfrm>
              <a:off x="5635663" y="7218195"/>
              <a:ext cx="4788664" cy="2404799"/>
              <a:chOff x="5452578" y="7084605"/>
              <a:chExt cx="4788664" cy="2209538"/>
            </a:xfrm>
          </p:grpSpPr>
          <p:sp>
            <p:nvSpPr>
              <p:cNvPr id="19" name="四角形: 角を丸くする 18">
                <a:extLst>
                  <a:ext uri="{FF2B5EF4-FFF2-40B4-BE49-F238E27FC236}">
                    <a16:creationId xmlns:a16="http://schemas.microsoft.com/office/drawing/2014/main" id="{E95C436D-FCC2-3F84-21D4-DEF456A29C93}"/>
                  </a:ext>
                </a:extLst>
              </p:cNvPr>
              <p:cNvSpPr/>
              <p:nvPr/>
            </p:nvSpPr>
            <p:spPr>
              <a:xfrm>
                <a:off x="5452578" y="7084605"/>
                <a:ext cx="4788664" cy="2209538"/>
              </a:xfrm>
              <a:prstGeom prst="roundRect">
                <a:avLst>
                  <a:gd name="adj" fmla="val 4506"/>
                </a:avLst>
              </a:prstGeom>
              <a:solidFill>
                <a:srgbClr val="FFCCFF"/>
              </a:solidFill>
              <a:ln w="76200">
                <a:solidFill>
                  <a:srgbClr val="FF66C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6D78BC4-2D93-3F43-3A90-7BA6EA8CAA3D}"/>
                  </a:ext>
                </a:extLst>
              </p:cNvPr>
              <p:cNvSpPr txBox="1"/>
              <p:nvPr/>
            </p:nvSpPr>
            <p:spPr>
              <a:xfrm>
                <a:off x="5528154" y="7576937"/>
                <a:ext cx="4656979" cy="424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●体育館でバドミントン、卓球をお楽しみいただけます。</a:t>
                </a:r>
                <a:endPara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" name="四角形: 角を丸くする 20">
                <a:extLst>
                  <a:ext uri="{FF2B5EF4-FFF2-40B4-BE49-F238E27FC236}">
                    <a16:creationId xmlns:a16="http://schemas.microsoft.com/office/drawing/2014/main" id="{771A1D90-4743-B041-5152-8CF41B2A6CF9}"/>
                  </a:ext>
                </a:extLst>
              </p:cNvPr>
              <p:cNvSpPr/>
              <p:nvPr/>
            </p:nvSpPr>
            <p:spPr>
              <a:xfrm>
                <a:off x="5629909" y="7143250"/>
                <a:ext cx="4453467" cy="328590"/>
              </a:xfrm>
              <a:prstGeom prst="roundRect">
                <a:avLst>
                  <a:gd name="adj" fmla="val 25101"/>
                </a:avLst>
              </a:prstGeom>
              <a:solidFill>
                <a:srgbClr val="FF66C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2800" b="1" dirty="0"/>
                  <a:t>シニアスポーツ</a:t>
                </a:r>
                <a:r>
                  <a:rPr kumimoji="1" lang="en-US" altLang="ja-JP" sz="2800" b="1" dirty="0"/>
                  <a:t>DAY</a:t>
                </a: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83BB943-40BC-4D98-A6B5-A453FD9AA90F}"/>
                </a:ext>
              </a:extLst>
            </p:cNvPr>
            <p:cNvSpPr txBox="1"/>
            <p:nvPr/>
          </p:nvSpPr>
          <p:spPr>
            <a:xfrm>
              <a:off x="5739293" y="8054139"/>
              <a:ext cx="4656979" cy="166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開催日：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月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日（金）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参加費：</a:t>
              </a:r>
              <a:r>
                <a:rPr kumimoji="1" lang="ja-JP" altLang="en-US" sz="1600" b="1" dirty="0">
                  <a:solidFill>
                    <a:srgbClr val="FF0000"/>
                  </a:solidFill>
                </a:rPr>
                <a:t>２００円（税込）</a:t>
              </a:r>
              <a:endParaRPr kumimoji="1" lang="en-US" altLang="ja-JP" sz="1600" b="1" dirty="0">
                <a:solidFill>
                  <a:srgbClr val="FF0000"/>
                </a:solidFill>
              </a:endParaRP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対象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/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時間：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65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才以上の方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/13:00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15:00</a:t>
              </a: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＊年齢を確認できる証明書をご持参下さい。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持ち物：動きやすい服装、飲み物、タオル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ts val="3000"/>
                </a:lnSpc>
              </a:pP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　　　　館内シューズ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ts val="3000"/>
                </a:lnSpc>
              </a:pP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1398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541</TotalTime>
  <Words>257</Words>
  <Application>Microsoft Office PowerPoint</Application>
  <PresentationFormat>ユーザー設定</PresentationFormat>
  <Paragraphs>95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昌展 曽根</dc:creator>
  <cp:lastModifiedBy>1269_fushimiminato</cp:lastModifiedBy>
  <cp:revision>102</cp:revision>
  <cp:lastPrinted>2024-12-25T01:12:00Z</cp:lastPrinted>
  <dcterms:created xsi:type="dcterms:W3CDTF">2024-08-14T10:43:00Z</dcterms:created>
  <dcterms:modified xsi:type="dcterms:W3CDTF">2026-09-26T04:54:08Z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1041-11.8.2.10339</vt:lpwstr>
  </property>
</Properties>
</file>