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73" r:id="rId2"/>
  </p:sldIdLst>
  <p:sldSz cx="10691813" cy="1511935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FF8A"/>
    <a:srgbClr val="E9EAEB"/>
    <a:srgbClr val="48ADDB"/>
    <a:srgbClr val="7DD4EF"/>
    <a:srgbClr val="AD1E24"/>
    <a:srgbClr val="F4B3C9"/>
    <a:srgbClr val="14AB66"/>
    <a:srgbClr val="F4EB84"/>
    <a:srgbClr val="53C3F1"/>
    <a:srgbClr val="F3DD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94660"/>
  </p:normalViewPr>
  <p:slideViewPr>
    <p:cSldViewPr snapToGrid="0">
      <p:cViewPr>
        <p:scale>
          <a:sx n="66" d="100"/>
          <a:sy n="66" d="100"/>
        </p:scale>
        <p:origin x="104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1" cy="495029"/>
          </a:xfrm>
          <a:prstGeom prst="rect">
            <a:avLst/>
          </a:prstGeom>
        </p:spPr>
        <p:txBody>
          <a:bodyPr vert="horz" lIns="94853" tIns="47427" rIns="94853" bIns="47427" rtlCol="0"/>
          <a:lstStyle>
            <a:lvl1pPr algn="l">
              <a:defRPr sz="1300"/>
            </a:lvl1pPr>
          </a:lstStyle>
          <a:p>
            <a:endParaRPr kumimoji="1" lang="ja-JP" altLang="en-US"/>
          </a:p>
        </p:txBody>
      </p:sp>
      <p:sp>
        <p:nvSpPr>
          <p:cNvPr id="3" name="日付プレースホルダー 2"/>
          <p:cNvSpPr>
            <a:spLocks noGrp="1"/>
          </p:cNvSpPr>
          <p:nvPr>
            <p:ph type="dt" idx="1"/>
          </p:nvPr>
        </p:nvSpPr>
        <p:spPr>
          <a:xfrm>
            <a:off x="3815374" y="1"/>
            <a:ext cx="2918831" cy="495029"/>
          </a:xfrm>
          <a:prstGeom prst="rect">
            <a:avLst/>
          </a:prstGeom>
        </p:spPr>
        <p:txBody>
          <a:bodyPr vert="horz" lIns="94853" tIns="47427" rIns="94853" bIns="47427" rtlCol="0"/>
          <a:lstStyle>
            <a:lvl1pPr algn="r">
              <a:defRPr sz="1300"/>
            </a:lvl1pPr>
          </a:lstStyle>
          <a:p>
            <a:fld id="{705EE120-D23B-4C97-8744-BBE53D7A6B92}" type="datetimeFigureOut">
              <a:rPr kumimoji="1" lang="ja-JP" altLang="en-US" smtClean="0"/>
              <a:t>2026/5/2</a:t>
            </a:fld>
            <a:endParaRPr kumimoji="1" lang="ja-JP" altLang="en-US"/>
          </a:p>
        </p:txBody>
      </p:sp>
      <p:sp>
        <p:nvSpPr>
          <p:cNvPr id="4" name="スライド イメージ プレースホルダー 3"/>
          <p:cNvSpPr>
            <a:spLocks noGrp="1" noRot="1" noChangeAspect="1"/>
          </p:cNvSpPr>
          <p:nvPr>
            <p:ph type="sldImg" idx="2"/>
          </p:nvPr>
        </p:nvSpPr>
        <p:spPr>
          <a:xfrm>
            <a:off x="2190750" y="1233488"/>
            <a:ext cx="2354263" cy="3330575"/>
          </a:xfrm>
          <a:prstGeom prst="rect">
            <a:avLst/>
          </a:prstGeom>
          <a:noFill/>
          <a:ln w="12700">
            <a:solidFill>
              <a:prstClr val="black"/>
            </a:solidFill>
          </a:ln>
        </p:spPr>
        <p:txBody>
          <a:bodyPr vert="horz" lIns="94853" tIns="47427" rIns="94853" bIns="47427"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4853" tIns="47427" rIns="94853" bIns="4742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4853" tIns="47427" rIns="94853" bIns="47427"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4853" tIns="47427" rIns="94853" bIns="47427" rtlCol="0" anchor="b"/>
          <a:lstStyle>
            <a:lvl1pPr algn="r">
              <a:defRPr sz="1300"/>
            </a:lvl1pPr>
          </a:lstStyle>
          <a:p>
            <a:fld id="{5387B500-25C4-4FF1-AE3B-FFAE8D7B7F0F}"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5"/>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5"/>
            </a:lvl1pPr>
            <a:lvl2pPr marL="534670" indent="0" algn="ctr">
              <a:buNone/>
              <a:defRPr sz="2340"/>
            </a:lvl2pPr>
            <a:lvl3pPr marL="1069340" indent="0" algn="ctr">
              <a:buNone/>
              <a:defRPr sz="2105"/>
            </a:lvl3pPr>
            <a:lvl4pPr marL="1604010" indent="0" algn="ctr">
              <a:buNone/>
              <a:defRPr sz="1870"/>
            </a:lvl4pPr>
            <a:lvl5pPr marL="2138680" indent="0" algn="ctr">
              <a:buNone/>
              <a:defRPr sz="1870"/>
            </a:lvl5pPr>
            <a:lvl6pPr marL="2672715" indent="0" algn="ctr">
              <a:buNone/>
              <a:defRPr sz="1870"/>
            </a:lvl6pPr>
            <a:lvl7pPr marL="3207385" indent="0" algn="ctr">
              <a:buNone/>
              <a:defRPr sz="1870"/>
            </a:lvl7pPr>
            <a:lvl8pPr marL="3742055" indent="0" algn="ctr">
              <a:buNone/>
              <a:defRPr sz="1870"/>
            </a:lvl8pPr>
            <a:lvl9pPr marL="4276725" indent="0" algn="ctr">
              <a:buNone/>
              <a:defRPr sz="187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36CB3F4-2ECB-485F-A3EC-00D4CDB97500}" type="datetimeFigureOut">
              <a:rPr kumimoji="1" lang="ja-JP" altLang="en-US" smtClean="0"/>
              <a:t>2026/5/2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99DC8A7-0C77-4D27-A057-7362786DAFAA}"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36CB3F4-2ECB-485F-A3EC-00D4CDB97500}" type="datetimeFigureOut">
              <a:rPr kumimoji="1" lang="ja-JP" altLang="en-US" smtClean="0"/>
              <a:t>2026/5/2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99DC8A7-0C77-4D27-A057-7362786DAFAA}"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36CB3F4-2ECB-485F-A3EC-00D4CDB97500}" type="datetimeFigureOut">
              <a:rPr kumimoji="1" lang="ja-JP" altLang="en-US" smtClean="0"/>
              <a:t>2026/5/2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99DC8A7-0C77-4D27-A057-7362786DAFAA}"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36CB3F4-2ECB-485F-A3EC-00D4CDB97500}" type="datetimeFigureOut">
              <a:rPr kumimoji="1" lang="ja-JP" altLang="en-US" smtClean="0"/>
              <a:t>2026/5/2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99DC8A7-0C77-4D27-A057-7362786DAFAA}"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5"/>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5">
                <a:solidFill>
                  <a:schemeClr val="tx1"/>
                </a:solidFill>
              </a:defRPr>
            </a:lvl1pPr>
            <a:lvl2pPr marL="534670" indent="0">
              <a:buNone/>
              <a:defRPr sz="2340">
                <a:solidFill>
                  <a:schemeClr val="tx1">
                    <a:tint val="75000"/>
                  </a:schemeClr>
                </a:solidFill>
              </a:defRPr>
            </a:lvl2pPr>
            <a:lvl3pPr marL="1069340" indent="0">
              <a:buNone/>
              <a:defRPr sz="2105">
                <a:solidFill>
                  <a:schemeClr val="tx1">
                    <a:tint val="75000"/>
                  </a:schemeClr>
                </a:solidFill>
              </a:defRPr>
            </a:lvl3pPr>
            <a:lvl4pPr marL="1604010" indent="0">
              <a:buNone/>
              <a:defRPr sz="1870">
                <a:solidFill>
                  <a:schemeClr val="tx1">
                    <a:tint val="75000"/>
                  </a:schemeClr>
                </a:solidFill>
              </a:defRPr>
            </a:lvl4pPr>
            <a:lvl5pPr marL="2138680" indent="0">
              <a:buNone/>
              <a:defRPr sz="1870">
                <a:solidFill>
                  <a:schemeClr val="tx1">
                    <a:tint val="75000"/>
                  </a:schemeClr>
                </a:solidFill>
              </a:defRPr>
            </a:lvl5pPr>
            <a:lvl6pPr marL="2672715" indent="0">
              <a:buNone/>
              <a:defRPr sz="1870">
                <a:solidFill>
                  <a:schemeClr val="tx1">
                    <a:tint val="75000"/>
                  </a:schemeClr>
                </a:solidFill>
              </a:defRPr>
            </a:lvl6pPr>
            <a:lvl7pPr marL="3207385" indent="0">
              <a:buNone/>
              <a:defRPr sz="1870">
                <a:solidFill>
                  <a:schemeClr val="tx1">
                    <a:tint val="75000"/>
                  </a:schemeClr>
                </a:solidFill>
              </a:defRPr>
            </a:lvl7pPr>
            <a:lvl8pPr marL="3742055" indent="0">
              <a:buNone/>
              <a:defRPr sz="1870">
                <a:solidFill>
                  <a:schemeClr val="tx1">
                    <a:tint val="75000"/>
                  </a:schemeClr>
                </a:solidFill>
              </a:defRPr>
            </a:lvl8pPr>
            <a:lvl9pPr marL="4276725" indent="0">
              <a:buNone/>
              <a:defRPr sz="187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36CB3F4-2ECB-485F-A3EC-00D4CDB97500}" type="datetimeFigureOut">
              <a:rPr kumimoji="1" lang="ja-JP" altLang="en-US" smtClean="0"/>
              <a:t>2026/5/2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99DC8A7-0C77-4D27-A057-7362786DAFAA}"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36CB3F4-2ECB-485F-A3EC-00D4CDB97500}" type="datetimeFigureOut">
              <a:rPr kumimoji="1" lang="ja-JP" altLang="en-US" smtClean="0"/>
              <a:t>2026/5/2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99DC8A7-0C77-4D27-A057-7362786DAFAA}"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5" b="1"/>
            </a:lvl1pPr>
            <a:lvl2pPr marL="534670" indent="0">
              <a:buNone/>
              <a:defRPr sz="2340" b="1"/>
            </a:lvl2pPr>
            <a:lvl3pPr marL="1069340" indent="0">
              <a:buNone/>
              <a:defRPr sz="2105" b="1"/>
            </a:lvl3pPr>
            <a:lvl4pPr marL="1604010" indent="0">
              <a:buNone/>
              <a:defRPr sz="1870" b="1"/>
            </a:lvl4pPr>
            <a:lvl5pPr marL="2138680" indent="0">
              <a:buNone/>
              <a:defRPr sz="1870" b="1"/>
            </a:lvl5pPr>
            <a:lvl6pPr marL="2672715" indent="0">
              <a:buNone/>
              <a:defRPr sz="1870" b="1"/>
            </a:lvl6pPr>
            <a:lvl7pPr marL="3207385" indent="0">
              <a:buNone/>
              <a:defRPr sz="1870" b="1"/>
            </a:lvl7pPr>
            <a:lvl8pPr marL="3742055" indent="0">
              <a:buNone/>
              <a:defRPr sz="1870" b="1"/>
            </a:lvl8pPr>
            <a:lvl9pPr marL="4276725" indent="0">
              <a:buNone/>
              <a:defRPr sz="1870" b="1"/>
            </a:lvl9pPr>
          </a:lstStyle>
          <a:p>
            <a:pPr lvl="0"/>
            <a:r>
              <a:rPr lang="ja-JP" altLang="en-US"/>
              <a:t>マスター テキストの書式設定</a:t>
            </a:r>
          </a:p>
        </p:txBody>
      </p:sp>
      <p:sp>
        <p:nvSpPr>
          <p:cNvPr id="4" name="Content Placeholder 3"/>
          <p:cNvSpPr>
            <a:spLocks noGrp="1"/>
          </p:cNvSpPr>
          <p:nvPr>
            <p:ph sz="half" idx="2"/>
          </p:nvPr>
        </p:nvSpPr>
        <p:spPr>
          <a:xfrm>
            <a:off x="736456" y="5522763"/>
            <a:ext cx="4523137" cy="812315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5" b="1"/>
            </a:lvl1pPr>
            <a:lvl2pPr marL="534670" indent="0">
              <a:buNone/>
              <a:defRPr sz="2340" b="1"/>
            </a:lvl2pPr>
            <a:lvl3pPr marL="1069340" indent="0">
              <a:buNone/>
              <a:defRPr sz="2105" b="1"/>
            </a:lvl3pPr>
            <a:lvl4pPr marL="1604010" indent="0">
              <a:buNone/>
              <a:defRPr sz="1870" b="1"/>
            </a:lvl4pPr>
            <a:lvl5pPr marL="2138680" indent="0">
              <a:buNone/>
              <a:defRPr sz="1870" b="1"/>
            </a:lvl5pPr>
            <a:lvl6pPr marL="2672715" indent="0">
              <a:buNone/>
              <a:defRPr sz="1870" b="1"/>
            </a:lvl6pPr>
            <a:lvl7pPr marL="3207385" indent="0">
              <a:buNone/>
              <a:defRPr sz="1870" b="1"/>
            </a:lvl7pPr>
            <a:lvl8pPr marL="3742055" indent="0">
              <a:buNone/>
              <a:defRPr sz="1870" b="1"/>
            </a:lvl8pPr>
            <a:lvl9pPr marL="4276725" indent="0">
              <a:buNone/>
              <a:defRPr sz="1870" b="1"/>
            </a:lvl9pPr>
          </a:lstStyle>
          <a:p>
            <a:pPr lvl="0"/>
            <a:r>
              <a:rPr lang="ja-JP" altLang="en-US"/>
              <a:t>マスター テキストの書式設定</a:t>
            </a:r>
          </a:p>
        </p:txBody>
      </p:sp>
      <p:sp>
        <p:nvSpPr>
          <p:cNvPr id="6" name="Content Placeholder 5"/>
          <p:cNvSpPr>
            <a:spLocks noGrp="1"/>
          </p:cNvSpPr>
          <p:nvPr>
            <p:ph sz="quarter" idx="4"/>
          </p:nvPr>
        </p:nvSpPr>
        <p:spPr>
          <a:xfrm>
            <a:off x="5412731" y="5522763"/>
            <a:ext cx="4545413" cy="812315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36CB3F4-2ECB-485F-A3EC-00D4CDB97500}" type="datetimeFigureOut">
              <a:rPr kumimoji="1" lang="ja-JP" altLang="en-US" smtClean="0"/>
              <a:t>2026/5/2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99DC8A7-0C77-4D27-A057-7362786DAFAA}"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36CB3F4-2ECB-485F-A3EC-00D4CDB97500}" type="datetimeFigureOut">
              <a:rPr kumimoji="1" lang="ja-JP" altLang="en-US" smtClean="0"/>
              <a:t>2026/5/2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99DC8A7-0C77-4D27-A057-7362786DAFAA}"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6CB3F4-2ECB-485F-A3EC-00D4CDB97500}" type="datetimeFigureOut">
              <a:rPr kumimoji="1" lang="ja-JP" altLang="en-US" smtClean="0"/>
              <a:t>2026/5/2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99DC8A7-0C77-4D27-A057-7362786DAFAA}"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0"/>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0"/>
            </a:lvl1pPr>
            <a:lvl2pPr>
              <a:defRPr sz="3275"/>
            </a:lvl2pPr>
            <a:lvl3pPr>
              <a:defRPr sz="2805"/>
            </a:lvl3pPr>
            <a:lvl4pPr>
              <a:defRPr sz="2340"/>
            </a:lvl4pPr>
            <a:lvl5pPr>
              <a:defRPr sz="2340"/>
            </a:lvl5pPr>
            <a:lvl6pPr>
              <a:defRPr sz="2340"/>
            </a:lvl6pPr>
            <a:lvl7pPr>
              <a:defRPr sz="2340"/>
            </a:lvl7pPr>
            <a:lvl8pPr>
              <a:defRPr sz="2340"/>
            </a:lvl8pPr>
            <a:lvl9pPr>
              <a:defRPr sz="234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0"/>
            </a:lvl1pPr>
            <a:lvl2pPr marL="534670" indent="0">
              <a:buNone/>
              <a:defRPr sz="1635"/>
            </a:lvl2pPr>
            <a:lvl3pPr marL="1069340" indent="0">
              <a:buNone/>
              <a:defRPr sz="1405"/>
            </a:lvl3pPr>
            <a:lvl4pPr marL="1604010" indent="0">
              <a:buNone/>
              <a:defRPr sz="1170"/>
            </a:lvl4pPr>
            <a:lvl5pPr marL="2138680" indent="0">
              <a:buNone/>
              <a:defRPr sz="1170"/>
            </a:lvl5pPr>
            <a:lvl6pPr marL="2672715" indent="0">
              <a:buNone/>
              <a:defRPr sz="1170"/>
            </a:lvl6pPr>
            <a:lvl7pPr marL="3207385" indent="0">
              <a:buNone/>
              <a:defRPr sz="1170"/>
            </a:lvl7pPr>
            <a:lvl8pPr marL="3742055" indent="0">
              <a:buNone/>
              <a:defRPr sz="1170"/>
            </a:lvl8pPr>
            <a:lvl9pPr marL="4276725" indent="0">
              <a:buNone/>
              <a:defRPr sz="117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36CB3F4-2ECB-485F-A3EC-00D4CDB97500}" type="datetimeFigureOut">
              <a:rPr kumimoji="1" lang="ja-JP" altLang="en-US" smtClean="0"/>
              <a:t>2026/5/2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99DC8A7-0C77-4D27-A057-7362786DAFAA}"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0"/>
            </a:lvl1pPr>
          </a:lstStyle>
          <a:p>
            <a:r>
              <a:rPr lang="ja-JP" altLang="en-US"/>
              <a:t>マスター タイトルの書式設定</a:t>
            </a:r>
            <a:endParaRPr lang="en-US" dirty="0"/>
          </a:p>
        </p:txBody>
      </p:sp>
      <p:sp>
        <p:nvSpPr>
          <p:cNvPr id="3" name="Picture Placeholder 2"/>
          <p:cNvSpPr>
            <a:spLocks noGrp="1" noChangeAspect="1"/>
          </p:cNvSpPr>
          <p:nvPr>
            <p:ph type="pic" idx="1" hasCustomPrompt="1"/>
          </p:nvPr>
        </p:nvSpPr>
        <p:spPr>
          <a:xfrm>
            <a:off x="4545413" y="2176910"/>
            <a:ext cx="5412730" cy="10744538"/>
          </a:xfrm>
        </p:spPr>
        <p:txBody>
          <a:bodyPr anchor="t"/>
          <a:lstStyle>
            <a:lvl1pPr marL="0" indent="0">
              <a:buNone/>
              <a:defRPr sz="3740"/>
            </a:lvl1pPr>
            <a:lvl2pPr marL="534670" indent="0">
              <a:buNone/>
              <a:defRPr sz="3275"/>
            </a:lvl2pPr>
            <a:lvl3pPr marL="1069340" indent="0">
              <a:buNone/>
              <a:defRPr sz="2805"/>
            </a:lvl3pPr>
            <a:lvl4pPr marL="1604010" indent="0">
              <a:buNone/>
              <a:defRPr sz="2340"/>
            </a:lvl4pPr>
            <a:lvl5pPr marL="2138680" indent="0">
              <a:buNone/>
              <a:defRPr sz="2340"/>
            </a:lvl5pPr>
            <a:lvl6pPr marL="2672715" indent="0">
              <a:buNone/>
              <a:defRPr sz="2340"/>
            </a:lvl6pPr>
            <a:lvl7pPr marL="3207385" indent="0">
              <a:buNone/>
              <a:defRPr sz="2340"/>
            </a:lvl7pPr>
            <a:lvl8pPr marL="3742055" indent="0">
              <a:buNone/>
              <a:defRPr sz="2340"/>
            </a:lvl8pPr>
            <a:lvl9pPr marL="4276725" indent="0">
              <a:buNone/>
              <a:defRPr sz="234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0"/>
            </a:lvl1pPr>
            <a:lvl2pPr marL="534670" indent="0">
              <a:buNone/>
              <a:defRPr sz="1635"/>
            </a:lvl2pPr>
            <a:lvl3pPr marL="1069340" indent="0">
              <a:buNone/>
              <a:defRPr sz="1405"/>
            </a:lvl3pPr>
            <a:lvl4pPr marL="1604010" indent="0">
              <a:buNone/>
              <a:defRPr sz="1170"/>
            </a:lvl4pPr>
            <a:lvl5pPr marL="2138680" indent="0">
              <a:buNone/>
              <a:defRPr sz="1170"/>
            </a:lvl5pPr>
            <a:lvl6pPr marL="2672715" indent="0">
              <a:buNone/>
              <a:defRPr sz="1170"/>
            </a:lvl6pPr>
            <a:lvl7pPr marL="3207385" indent="0">
              <a:buNone/>
              <a:defRPr sz="1170"/>
            </a:lvl7pPr>
            <a:lvl8pPr marL="3742055" indent="0">
              <a:buNone/>
              <a:defRPr sz="1170"/>
            </a:lvl8pPr>
            <a:lvl9pPr marL="4276725" indent="0">
              <a:buNone/>
              <a:defRPr sz="117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36CB3F4-2ECB-485F-A3EC-00D4CDB97500}" type="datetimeFigureOut">
              <a:rPr kumimoji="1" lang="ja-JP" altLang="en-US" smtClean="0"/>
              <a:t>2026/5/2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99DC8A7-0C77-4D27-A057-7362786DAFAA}"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5">
                <a:solidFill>
                  <a:schemeClr val="tx1">
                    <a:tint val="75000"/>
                  </a:schemeClr>
                </a:solidFill>
              </a:defRPr>
            </a:lvl1pPr>
          </a:lstStyle>
          <a:p>
            <a:fld id="{436CB3F4-2ECB-485F-A3EC-00D4CDB97500}" type="datetimeFigureOut">
              <a:rPr kumimoji="1" lang="ja-JP" altLang="en-US" smtClean="0"/>
              <a:t>2026/5/2</a:t>
            </a:fld>
            <a:endParaRPr kumimoji="1" lang="ja-JP" altLang="en-US"/>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5">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5">
                <a:solidFill>
                  <a:schemeClr val="tx1">
                    <a:tint val="75000"/>
                  </a:schemeClr>
                </a:solidFill>
              </a:defRPr>
            </a:lvl1pPr>
          </a:lstStyle>
          <a:p>
            <a:fld id="{099DC8A7-0C77-4D27-A057-7362786DAFAA}"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069340" rtl="0" eaLnBrk="1" latinLnBrk="0" hangingPunct="1">
        <a:lnSpc>
          <a:spcPct val="90000"/>
        </a:lnSpc>
        <a:spcBef>
          <a:spcPct val="0"/>
        </a:spcBef>
        <a:buNone/>
        <a:defRPr kumimoji="1" sz="5145" kern="1200">
          <a:solidFill>
            <a:schemeClr val="tx1"/>
          </a:solidFill>
          <a:latin typeface="+mj-lt"/>
          <a:ea typeface="+mj-ea"/>
          <a:cs typeface="+mj-cs"/>
        </a:defRPr>
      </a:lvl1pPr>
    </p:titleStyle>
    <p:bodyStyle>
      <a:lvl1pPr marL="267335" indent="-267335" algn="l" defTabSz="1069340" rtl="0" eaLnBrk="1" latinLnBrk="0" hangingPunct="1">
        <a:lnSpc>
          <a:spcPct val="90000"/>
        </a:lnSpc>
        <a:spcBef>
          <a:spcPts val="1170"/>
        </a:spcBef>
        <a:buFont typeface="Arial" panose="020B0604020202020204" pitchFamily="34" charset="0"/>
        <a:buChar char="•"/>
        <a:defRPr kumimoji="1" sz="3275" kern="1200">
          <a:solidFill>
            <a:schemeClr val="tx1"/>
          </a:solidFill>
          <a:latin typeface="+mn-lt"/>
          <a:ea typeface="+mn-ea"/>
          <a:cs typeface="+mn-cs"/>
        </a:defRPr>
      </a:lvl1pPr>
      <a:lvl2pPr marL="802005" indent="-267335" algn="l" defTabSz="1069340" rtl="0" eaLnBrk="1" latinLnBrk="0" hangingPunct="1">
        <a:lnSpc>
          <a:spcPct val="90000"/>
        </a:lnSpc>
        <a:spcBef>
          <a:spcPts val="585"/>
        </a:spcBef>
        <a:buFont typeface="Arial" panose="020B0604020202020204" pitchFamily="34" charset="0"/>
        <a:buChar char="•"/>
        <a:defRPr kumimoji="1" sz="2805" kern="1200">
          <a:solidFill>
            <a:schemeClr val="tx1"/>
          </a:solidFill>
          <a:latin typeface="+mn-lt"/>
          <a:ea typeface="+mn-ea"/>
          <a:cs typeface="+mn-cs"/>
        </a:defRPr>
      </a:lvl2pPr>
      <a:lvl3pPr marL="1336675" indent="-267335" algn="l" defTabSz="1069340" rtl="0" eaLnBrk="1" latinLnBrk="0" hangingPunct="1">
        <a:lnSpc>
          <a:spcPct val="90000"/>
        </a:lnSpc>
        <a:spcBef>
          <a:spcPts val="585"/>
        </a:spcBef>
        <a:buFont typeface="Arial" panose="020B0604020202020204" pitchFamily="34" charset="0"/>
        <a:buChar char="•"/>
        <a:defRPr kumimoji="1" sz="2340" kern="1200">
          <a:solidFill>
            <a:schemeClr val="tx1"/>
          </a:solidFill>
          <a:latin typeface="+mn-lt"/>
          <a:ea typeface="+mn-ea"/>
          <a:cs typeface="+mn-cs"/>
        </a:defRPr>
      </a:lvl3pPr>
      <a:lvl4pPr marL="1871345" indent="-267335" algn="l" defTabSz="1069340"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4pPr>
      <a:lvl5pPr marL="2406015" indent="-267335" algn="l" defTabSz="1069340"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5pPr>
      <a:lvl6pPr marL="2940050" indent="-267335" algn="l" defTabSz="1069340"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6pPr>
      <a:lvl7pPr marL="3474720" indent="-267335" algn="l" defTabSz="1069340"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7pPr>
      <a:lvl8pPr marL="4009390" indent="-267335" algn="l" defTabSz="1069340"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8pPr>
      <a:lvl9pPr marL="4544060" indent="-267335" algn="l" defTabSz="1069340"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9pPr>
    </p:bodyStyle>
    <p:otherStyle>
      <a:defPPr>
        <a:defRPr lang="en-US"/>
      </a:defPPr>
      <a:lvl1pPr marL="0" algn="l" defTabSz="1069340" rtl="0" eaLnBrk="1" latinLnBrk="0" hangingPunct="1">
        <a:defRPr kumimoji="1" sz="2105" kern="1200">
          <a:solidFill>
            <a:schemeClr val="tx1"/>
          </a:solidFill>
          <a:latin typeface="+mn-lt"/>
          <a:ea typeface="+mn-ea"/>
          <a:cs typeface="+mn-cs"/>
        </a:defRPr>
      </a:lvl1pPr>
      <a:lvl2pPr marL="534670" algn="l" defTabSz="1069340" rtl="0" eaLnBrk="1" latinLnBrk="0" hangingPunct="1">
        <a:defRPr kumimoji="1" sz="2105" kern="1200">
          <a:solidFill>
            <a:schemeClr val="tx1"/>
          </a:solidFill>
          <a:latin typeface="+mn-lt"/>
          <a:ea typeface="+mn-ea"/>
          <a:cs typeface="+mn-cs"/>
        </a:defRPr>
      </a:lvl2pPr>
      <a:lvl3pPr marL="1069340" algn="l" defTabSz="1069340" rtl="0" eaLnBrk="1" latinLnBrk="0" hangingPunct="1">
        <a:defRPr kumimoji="1" sz="2105" kern="1200">
          <a:solidFill>
            <a:schemeClr val="tx1"/>
          </a:solidFill>
          <a:latin typeface="+mn-lt"/>
          <a:ea typeface="+mn-ea"/>
          <a:cs typeface="+mn-cs"/>
        </a:defRPr>
      </a:lvl3pPr>
      <a:lvl4pPr marL="1604010" algn="l" defTabSz="1069340" rtl="0" eaLnBrk="1" latinLnBrk="0" hangingPunct="1">
        <a:defRPr kumimoji="1" sz="2105" kern="1200">
          <a:solidFill>
            <a:schemeClr val="tx1"/>
          </a:solidFill>
          <a:latin typeface="+mn-lt"/>
          <a:ea typeface="+mn-ea"/>
          <a:cs typeface="+mn-cs"/>
        </a:defRPr>
      </a:lvl4pPr>
      <a:lvl5pPr marL="2138680" algn="l" defTabSz="1069340" rtl="0" eaLnBrk="1" latinLnBrk="0" hangingPunct="1">
        <a:defRPr kumimoji="1" sz="2105" kern="1200">
          <a:solidFill>
            <a:schemeClr val="tx1"/>
          </a:solidFill>
          <a:latin typeface="+mn-lt"/>
          <a:ea typeface="+mn-ea"/>
          <a:cs typeface="+mn-cs"/>
        </a:defRPr>
      </a:lvl5pPr>
      <a:lvl6pPr marL="2672715" algn="l" defTabSz="1069340" rtl="0" eaLnBrk="1" latinLnBrk="0" hangingPunct="1">
        <a:defRPr kumimoji="1" sz="2105" kern="1200">
          <a:solidFill>
            <a:schemeClr val="tx1"/>
          </a:solidFill>
          <a:latin typeface="+mn-lt"/>
          <a:ea typeface="+mn-ea"/>
          <a:cs typeface="+mn-cs"/>
        </a:defRPr>
      </a:lvl6pPr>
      <a:lvl7pPr marL="3207385" algn="l" defTabSz="1069340" rtl="0" eaLnBrk="1" latinLnBrk="0" hangingPunct="1">
        <a:defRPr kumimoji="1" sz="2105" kern="1200">
          <a:solidFill>
            <a:schemeClr val="tx1"/>
          </a:solidFill>
          <a:latin typeface="+mn-lt"/>
          <a:ea typeface="+mn-ea"/>
          <a:cs typeface="+mn-cs"/>
        </a:defRPr>
      </a:lvl7pPr>
      <a:lvl8pPr marL="3742055" algn="l" defTabSz="1069340" rtl="0" eaLnBrk="1" latinLnBrk="0" hangingPunct="1">
        <a:defRPr kumimoji="1" sz="2105" kern="1200">
          <a:solidFill>
            <a:schemeClr val="tx1"/>
          </a:solidFill>
          <a:latin typeface="+mn-lt"/>
          <a:ea typeface="+mn-ea"/>
          <a:cs typeface="+mn-cs"/>
        </a:defRPr>
      </a:lvl8pPr>
      <a:lvl9pPr marL="4276725" algn="l" defTabSz="1069340" rtl="0" eaLnBrk="1" latinLnBrk="0" hangingPunct="1">
        <a:defRPr kumimoji="1"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10;&#10;AI によって生成されたコンテンツは間違っている可能性があります。">
            <a:extLst>
              <a:ext uri="{FF2B5EF4-FFF2-40B4-BE49-F238E27FC236}">
                <a16:creationId xmlns:a16="http://schemas.microsoft.com/office/drawing/2014/main" id="{6DF6AD30-09DC-9434-90FD-7CA210F668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73" y="0"/>
            <a:ext cx="10688911" cy="15119350"/>
          </a:xfrm>
          <a:prstGeom prst="rect">
            <a:avLst/>
          </a:prstGeom>
        </p:spPr>
      </p:pic>
      <p:graphicFrame>
        <p:nvGraphicFramePr>
          <p:cNvPr id="16" name="表 15"/>
          <p:cNvGraphicFramePr>
            <a:graphicFrameLocks noGrp="1"/>
          </p:cNvGraphicFramePr>
          <p:nvPr>
            <p:extLst>
              <p:ext uri="{D42A27DB-BD31-4B8C-83A1-F6EECF244321}">
                <p14:modId xmlns:p14="http://schemas.microsoft.com/office/powerpoint/2010/main" val="2813654982"/>
              </p:ext>
            </p:extLst>
          </p:nvPr>
        </p:nvGraphicFramePr>
        <p:xfrm>
          <a:off x="250853" y="3510064"/>
          <a:ext cx="5027295" cy="10553565"/>
        </p:xfrm>
        <a:graphic>
          <a:graphicData uri="http://schemas.openxmlformats.org/drawingml/2006/table">
            <a:tbl>
              <a:tblPr firstRow="1" bandRow="1">
                <a:tableStyleId>{5C22544A-7EE6-4342-B048-85BDC9FD1C3A}</a:tableStyleId>
              </a:tblPr>
              <a:tblGrid>
                <a:gridCol w="442729">
                  <a:extLst>
                    <a:ext uri="{9D8B030D-6E8A-4147-A177-3AD203B41FA5}">
                      <a16:colId xmlns:a16="http://schemas.microsoft.com/office/drawing/2014/main" val="20000"/>
                    </a:ext>
                  </a:extLst>
                </a:gridCol>
                <a:gridCol w="410711">
                  <a:extLst>
                    <a:ext uri="{9D8B030D-6E8A-4147-A177-3AD203B41FA5}">
                      <a16:colId xmlns:a16="http://schemas.microsoft.com/office/drawing/2014/main" val="20001"/>
                    </a:ext>
                  </a:extLst>
                </a:gridCol>
                <a:gridCol w="4173855">
                  <a:extLst>
                    <a:ext uri="{9D8B030D-6E8A-4147-A177-3AD203B41FA5}">
                      <a16:colId xmlns:a16="http://schemas.microsoft.com/office/drawing/2014/main" val="20002"/>
                    </a:ext>
                  </a:extLst>
                </a:gridCol>
              </a:tblGrid>
              <a:tr h="328930">
                <a:tc>
                  <a:txBody>
                    <a:bodyPr/>
                    <a:lstStyle/>
                    <a:p>
                      <a:pPr algn="ctr"/>
                      <a:r>
                        <a:rPr kumimoji="1" lang="en-US" altLang="ja-JP" sz="1300" b="1" dirty="0">
                          <a:solidFill>
                            <a:schemeClr val="tx1"/>
                          </a:solidFill>
                        </a:rPr>
                        <a:t>1</a:t>
                      </a:r>
                      <a:endParaRPr kumimoji="1" lang="ja-JP" altLang="en-US" sz="1300" b="1" dirty="0">
                        <a:solidFill>
                          <a:schemeClr val="tx1"/>
                        </a:solidFill>
                      </a:endParaRP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1" dirty="0">
                          <a:solidFill>
                            <a:schemeClr val="tx1"/>
                          </a:solidFill>
                        </a:rPr>
                        <a:t>金</a:t>
                      </a: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en-US" altLang="ja-JP" sz="1300" b="1" dirty="0">
                        <a:solidFill>
                          <a:schemeClr val="tx1"/>
                        </a:solidFill>
                      </a:endParaRP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28930">
                <a:tc>
                  <a:txBody>
                    <a:bodyPr/>
                    <a:lstStyle/>
                    <a:p>
                      <a:pPr marL="0" marR="0" lvl="0" indent="0" algn="ctr" defTabSz="1069340" rtl="0" eaLnBrk="1" fontAlgn="auto" latinLnBrk="0" hangingPunct="1">
                        <a:lnSpc>
                          <a:spcPct val="100000"/>
                        </a:lnSpc>
                        <a:spcBef>
                          <a:spcPts val="0"/>
                        </a:spcBef>
                        <a:spcAft>
                          <a:spcPts val="0"/>
                        </a:spcAft>
                        <a:buClrTx/>
                        <a:buSzTx/>
                        <a:buFontTx/>
                        <a:buNone/>
                        <a:defRPr/>
                      </a:pPr>
                      <a:r>
                        <a:rPr kumimoji="1" lang="en-US" altLang="ja-JP" sz="1300" b="1" dirty="0">
                          <a:solidFill>
                            <a:schemeClr val="tx1"/>
                          </a:solidFill>
                        </a:rPr>
                        <a:t>2</a:t>
                      </a: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300" b="1" dirty="0">
                          <a:solidFill>
                            <a:schemeClr val="accent1"/>
                          </a:solidFill>
                        </a:rPr>
                        <a:t>土</a:t>
                      </a: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kumimoji="1" lang="ja-JP" altLang="en-US" sz="1300" b="1" dirty="0">
                        <a:solidFill>
                          <a:schemeClr val="tx1"/>
                        </a:solidFill>
                      </a:endParaRP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28930">
                <a:tc>
                  <a:txBody>
                    <a:bodyPr/>
                    <a:lstStyle/>
                    <a:p>
                      <a:pPr marL="0" marR="0" lvl="0" indent="0" algn="ctr" defTabSz="1069340" rtl="0" eaLnBrk="1" fontAlgn="auto" latinLnBrk="0" hangingPunct="1">
                        <a:lnSpc>
                          <a:spcPct val="100000"/>
                        </a:lnSpc>
                        <a:spcBef>
                          <a:spcPts val="0"/>
                        </a:spcBef>
                        <a:spcAft>
                          <a:spcPts val="0"/>
                        </a:spcAft>
                        <a:buClrTx/>
                        <a:buSzTx/>
                        <a:buFontTx/>
                        <a:buNone/>
                        <a:defRPr/>
                      </a:pPr>
                      <a:r>
                        <a:rPr kumimoji="1" lang="en-US" altLang="ja-JP" sz="1300" b="1" dirty="0">
                          <a:solidFill>
                            <a:schemeClr val="tx1"/>
                          </a:solidFill>
                        </a:rPr>
                        <a:t>3</a:t>
                      </a:r>
                      <a:endParaRPr kumimoji="1" lang="ja-JP" altLang="en-US" sz="1300" b="1" dirty="0">
                        <a:solidFill>
                          <a:schemeClr val="tx1"/>
                        </a:solidFill>
                      </a:endParaRP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1" dirty="0">
                          <a:solidFill>
                            <a:srgbClr val="FF0000"/>
                          </a:solidFill>
                        </a:rPr>
                        <a:t>日</a:t>
                      </a: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1" dirty="0">
                          <a:solidFill>
                            <a:srgbClr val="FF0000"/>
                          </a:solidFill>
                        </a:rPr>
                        <a:t>憲法記念日</a:t>
                      </a: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28930">
                <a:tc>
                  <a:txBody>
                    <a:bodyPr/>
                    <a:lstStyle/>
                    <a:p>
                      <a:pPr marL="0" marR="0" lvl="0" indent="0" algn="ctr" defTabSz="1069340" rtl="0" eaLnBrk="1" fontAlgn="auto" latinLnBrk="0" hangingPunct="1">
                        <a:lnSpc>
                          <a:spcPct val="100000"/>
                        </a:lnSpc>
                        <a:spcBef>
                          <a:spcPts val="0"/>
                        </a:spcBef>
                        <a:spcAft>
                          <a:spcPts val="0"/>
                        </a:spcAft>
                        <a:buClrTx/>
                        <a:buSzTx/>
                        <a:buFontTx/>
                        <a:buNone/>
                        <a:defRPr/>
                      </a:pPr>
                      <a:r>
                        <a:rPr kumimoji="1" lang="en-US" altLang="ja-JP" sz="1300" b="1" dirty="0">
                          <a:solidFill>
                            <a:schemeClr val="tx1"/>
                          </a:solidFill>
                        </a:rPr>
                        <a:t>4</a:t>
                      </a:r>
                      <a:endParaRPr kumimoji="1" lang="ja-JP" altLang="en-US" sz="1300" b="1" dirty="0">
                        <a:solidFill>
                          <a:schemeClr val="tx1"/>
                        </a:solidFill>
                      </a:endParaRP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300" b="1" dirty="0">
                          <a:solidFill>
                            <a:srgbClr val="FF0000"/>
                          </a:solidFill>
                        </a:rPr>
                        <a:t>月</a:t>
                      </a: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300" b="1" dirty="0">
                          <a:solidFill>
                            <a:srgbClr val="FF0000"/>
                          </a:solidFill>
                        </a:rPr>
                        <a:t>みどりの日</a:t>
                      </a: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328930">
                <a:tc>
                  <a:txBody>
                    <a:bodyPr/>
                    <a:lstStyle/>
                    <a:p>
                      <a:pPr marL="0" marR="0" lvl="0" indent="0" algn="ctr" defTabSz="1069340" rtl="0" eaLnBrk="1" fontAlgn="auto" latinLnBrk="0" hangingPunct="1">
                        <a:lnSpc>
                          <a:spcPct val="100000"/>
                        </a:lnSpc>
                        <a:spcBef>
                          <a:spcPts val="0"/>
                        </a:spcBef>
                        <a:spcAft>
                          <a:spcPts val="0"/>
                        </a:spcAft>
                        <a:buClrTx/>
                        <a:buSzTx/>
                        <a:buFontTx/>
                        <a:buNone/>
                        <a:defRPr/>
                      </a:pPr>
                      <a:r>
                        <a:rPr kumimoji="1" lang="en-US" altLang="ja-JP" sz="1300" b="1" dirty="0">
                          <a:solidFill>
                            <a:schemeClr val="tx1"/>
                          </a:solidFill>
                        </a:rPr>
                        <a:t>5</a:t>
                      </a:r>
                      <a:endParaRPr kumimoji="1" lang="ja-JP" altLang="en-US" sz="1300" b="1" dirty="0">
                        <a:solidFill>
                          <a:schemeClr val="tx1"/>
                        </a:solidFill>
                      </a:endParaRP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1" dirty="0">
                          <a:solidFill>
                            <a:srgbClr val="FF0000"/>
                          </a:solidFill>
                        </a:rPr>
                        <a:t>火</a:t>
                      </a: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1" dirty="0">
                          <a:solidFill>
                            <a:srgbClr val="FF0000"/>
                          </a:solidFill>
                        </a:rPr>
                        <a:t>こどもの日</a:t>
                      </a: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28930">
                <a:tc>
                  <a:txBody>
                    <a:bodyPr/>
                    <a:lstStyle/>
                    <a:p>
                      <a:pPr algn="ctr"/>
                      <a:r>
                        <a:rPr kumimoji="1" lang="en-US" altLang="ja-JP" sz="1300" b="1" dirty="0">
                          <a:solidFill>
                            <a:schemeClr val="tx1"/>
                          </a:solidFill>
                        </a:rPr>
                        <a:t>6</a:t>
                      </a:r>
                      <a:endParaRPr kumimoji="1" lang="ja-JP" altLang="en-US" sz="1300" b="1" dirty="0">
                        <a:solidFill>
                          <a:schemeClr val="tx1"/>
                        </a:solidFill>
                      </a:endParaRP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300" b="1" dirty="0">
                          <a:solidFill>
                            <a:srgbClr val="FF0000"/>
                          </a:solidFill>
                        </a:rPr>
                        <a:t>水</a:t>
                      </a: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300" b="1" dirty="0">
                          <a:solidFill>
                            <a:srgbClr val="FF0000"/>
                          </a:solidFill>
                        </a:rPr>
                        <a:t>振替休日　　</a:t>
                      </a:r>
                      <a:r>
                        <a:rPr kumimoji="1" lang="ja-JP" altLang="en-US" sz="1300" b="1" dirty="0">
                          <a:solidFill>
                            <a:schemeClr val="tx1"/>
                          </a:solidFill>
                        </a:rPr>
                        <a:t>パークヨガ婚（婚活イベント）</a:t>
                      </a: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328930">
                <a:tc>
                  <a:txBody>
                    <a:bodyPr/>
                    <a:lstStyle/>
                    <a:p>
                      <a:pPr marL="0" marR="0" lvl="0" indent="0" algn="ctr" defTabSz="1069340" rtl="0" eaLnBrk="1" fontAlgn="auto" latinLnBrk="0" hangingPunct="1">
                        <a:lnSpc>
                          <a:spcPct val="100000"/>
                        </a:lnSpc>
                        <a:spcBef>
                          <a:spcPts val="0"/>
                        </a:spcBef>
                        <a:spcAft>
                          <a:spcPts val="0"/>
                        </a:spcAft>
                        <a:buClrTx/>
                        <a:buSzTx/>
                        <a:buFontTx/>
                        <a:buNone/>
                        <a:defRPr/>
                      </a:pPr>
                      <a:r>
                        <a:rPr kumimoji="1" lang="en-US" altLang="ja-JP" sz="1300" b="1" dirty="0">
                          <a:solidFill>
                            <a:schemeClr val="tx1"/>
                          </a:solidFill>
                        </a:rPr>
                        <a:t>7</a:t>
                      </a:r>
                      <a:endParaRPr kumimoji="1" lang="ja-JP" altLang="en-US" sz="1300" b="1" dirty="0">
                        <a:solidFill>
                          <a:schemeClr val="tx1"/>
                        </a:solidFill>
                      </a:endParaRP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1" dirty="0">
                          <a:solidFill>
                            <a:schemeClr val="tx1"/>
                          </a:solidFill>
                        </a:rPr>
                        <a:t>木</a:t>
                      </a: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300" b="1" dirty="0">
                        <a:solidFill>
                          <a:schemeClr val="tx1"/>
                        </a:solidFill>
                      </a:endParaRP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28930">
                <a:tc>
                  <a:txBody>
                    <a:bodyPr/>
                    <a:lstStyle/>
                    <a:p>
                      <a:pPr marL="0" marR="0" lvl="0" indent="0" algn="ctr" defTabSz="1069340" rtl="0" eaLnBrk="1" fontAlgn="auto" latinLnBrk="0" hangingPunct="1">
                        <a:lnSpc>
                          <a:spcPct val="100000"/>
                        </a:lnSpc>
                        <a:spcBef>
                          <a:spcPts val="0"/>
                        </a:spcBef>
                        <a:spcAft>
                          <a:spcPts val="0"/>
                        </a:spcAft>
                        <a:buClrTx/>
                        <a:buSzTx/>
                        <a:buFontTx/>
                        <a:buNone/>
                        <a:defRPr/>
                      </a:pPr>
                      <a:r>
                        <a:rPr kumimoji="1" lang="en-US" altLang="ja-JP" sz="1300" b="1" dirty="0">
                          <a:solidFill>
                            <a:schemeClr val="tx1"/>
                          </a:solidFill>
                        </a:rPr>
                        <a:t>8</a:t>
                      </a:r>
                      <a:endParaRPr kumimoji="1" lang="ja-JP" altLang="en-US" sz="1300" b="1" dirty="0">
                        <a:solidFill>
                          <a:schemeClr val="tx1"/>
                        </a:solidFill>
                      </a:endParaRP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300" b="1" dirty="0">
                          <a:solidFill>
                            <a:schemeClr val="tx1"/>
                          </a:solidFill>
                        </a:rPr>
                        <a:t>金</a:t>
                      </a: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kumimoji="1" lang="en-US" altLang="ja-JP" sz="1300" b="1" dirty="0">
                        <a:solidFill>
                          <a:schemeClr val="tx1"/>
                        </a:solidFill>
                      </a:endParaRP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7"/>
                  </a:ext>
                </a:extLst>
              </a:tr>
              <a:tr h="328930">
                <a:tc>
                  <a:txBody>
                    <a:bodyPr/>
                    <a:lstStyle/>
                    <a:p>
                      <a:pPr marL="0" marR="0" lvl="0" indent="0" algn="ctr" defTabSz="1069340" rtl="0" eaLnBrk="1" fontAlgn="auto" latinLnBrk="0" hangingPunct="1">
                        <a:lnSpc>
                          <a:spcPct val="100000"/>
                        </a:lnSpc>
                        <a:spcBef>
                          <a:spcPts val="0"/>
                        </a:spcBef>
                        <a:spcAft>
                          <a:spcPts val="0"/>
                        </a:spcAft>
                        <a:buClrTx/>
                        <a:buSzTx/>
                        <a:buFontTx/>
                        <a:buNone/>
                        <a:defRPr/>
                      </a:pPr>
                      <a:r>
                        <a:rPr kumimoji="1" lang="en-US" altLang="ja-JP" sz="1300" b="1" dirty="0">
                          <a:solidFill>
                            <a:schemeClr val="tx1"/>
                          </a:solidFill>
                        </a:rPr>
                        <a:t>9</a:t>
                      </a:r>
                      <a:endParaRPr kumimoji="1" lang="ja-JP" altLang="en-US" sz="1300" b="1" dirty="0">
                        <a:solidFill>
                          <a:schemeClr val="tx1"/>
                        </a:solidFill>
                      </a:endParaRP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1" dirty="0">
                          <a:solidFill>
                            <a:schemeClr val="accent1"/>
                          </a:solidFill>
                        </a:rPr>
                        <a:t>土</a:t>
                      </a: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1" dirty="0">
                          <a:solidFill>
                            <a:schemeClr val="tx1"/>
                          </a:solidFill>
                        </a:rPr>
                        <a:t>体育館開放</a:t>
                      </a:r>
                      <a:r>
                        <a:rPr kumimoji="1" lang="en-US" altLang="ja-JP" sz="1300" b="1" dirty="0">
                          <a:solidFill>
                            <a:schemeClr val="tx1"/>
                          </a:solidFill>
                        </a:rPr>
                        <a:t>DAY(13:00</a:t>
                      </a:r>
                      <a:r>
                        <a:rPr kumimoji="1" lang="ja-JP" altLang="en-US" sz="1300" b="1" dirty="0">
                          <a:solidFill>
                            <a:schemeClr val="tx1"/>
                          </a:solidFill>
                        </a:rPr>
                        <a:t>～</a:t>
                      </a:r>
                      <a:r>
                        <a:rPr kumimoji="1" lang="en-US" altLang="ja-JP" sz="1300" b="1" dirty="0">
                          <a:solidFill>
                            <a:schemeClr val="tx1"/>
                          </a:solidFill>
                        </a:rPr>
                        <a:t>17:00)</a:t>
                      </a:r>
                    </a:p>
                    <a:p>
                      <a:r>
                        <a:rPr kumimoji="1" lang="ja-JP" altLang="en-US" sz="1300" b="1" dirty="0">
                          <a:solidFill>
                            <a:schemeClr val="tx1"/>
                          </a:solidFill>
                        </a:rPr>
                        <a:t>京都ハンナリーズチアスクール体験会</a:t>
                      </a:r>
                      <a:endParaRPr kumimoji="1" lang="en-US" altLang="ja-JP" sz="1300" b="1" dirty="0">
                        <a:solidFill>
                          <a:schemeClr val="tx1"/>
                        </a:solidFill>
                      </a:endParaRPr>
                    </a:p>
                    <a:p>
                      <a:r>
                        <a:rPr kumimoji="1" lang="ja-JP" altLang="en-US" sz="1300" b="1" dirty="0">
                          <a:solidFill>
                            <a:schemeClr val="tx1"/>
                          </a:solidFill>
                        </a:rPr>
                        <a:t>京都ハンナリーズバスケットボールスクール体験</a:t>
                      </a:r>
                      <a:endParaRPr kumimoji="1" lang="en-US" altLang="ja-JP" sz="1300" b="1" dirty="0">
                        <a:solidFill>
                          <a:schemeClr val="tx1"/>
                        </a:solidFill>
                      </a:endParaRP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28930">
                <a:tc>
                  <a:txBody>
                    <a:bodyPr/>
                    <a:lstStyle/>
                    <a:p>
                      <a:pPr marL="0" marR="0" lvl="0" indent="0" algn="ctr" defTabSz="1069340" rtl="0" eaLnBrk="1" fontAlgn="auto" latinLnBrk="0" hangingPunct="1">
                        <a:lnSpc>
                          <a:spcPct val="100000"/>
                        </a:lnSpc>
                        <a:spcBef>
                          <a:spcPts val="0"/>
                        </a:spcBef>
                        <a:spcAft>
                          <a:spcPts val="0"/>
                        </a:spcAft>
                        <a:buClrTx/>
                        <a:buSzTx/>
                        <a:buFontTx/>
                        <a:buNone/>
                        <a:defRPr/>
                      </a:pPr>
                      <a:r>
                        <a:rPr kumimoji="1" lang="en-US" altLang="ja-JP" sz="1300" b="1" dirty="0">
                          <a:solidFill>
                            <a:schemeClr val="tx1"/>
                          </a:solidFill>
                        </a:rPr>
                        <a:t>10</a:t>
                      </a:r>
                      <a:endParaRPr kumimoji="1" lang="ja-JP" altLang="en-US" sz="1300" b="1" dirty="0">
                        <a:solidFill>
                          <a:schemeClr val="tx1"/>
                        </a:solidFill>
                      </a:endParaRP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300" b="1" dirty="0">
                          <a:solidFill>
                            <a:srgbClr val="FF0000"/>
                          </a:solidFill>
                        </a:rPr>
                        <a:t>日</a:t>
                      </a: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kumimoji="1" lang="en-US" altLang="ja-JP" sz="1300" b="1" dirty="0">
                        <a:solidFill>
                          <a:schemeClr val="tx1"/>
                        </a:solidFill>
                      </a:endParaRP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9"/>
                  </a:ext>
                </a:extLst>
              </a:tr>
              <a:tr h="328930">
                <a:tc>
                  <a:txBody>
                    <a:bodyPr/>
                    <a:lstStyle/>
                    <a:p>
                      <a:pPr marL="0" marR="0" lvl="0" indent="0" algn="ctr" defTabSz="1069340" rtl="0" eaLnBrk="1" fontAlgn="auto" latinLnBrk="0" hangingPunct="1">
                        <a:lnSpc>
                          <a:spcPct val="100000"/>
                        </a:lnSpc>
                        <a:spcBef>
                          <a:spcPts val="0"/>
                        </a:spcBef>
                        <a:spcAft>
                          <a:spcPts val="0"/>
                        </a:spcAft>
                        <a:buClrTx/>
                        <a:buSzTx/>
                        <a:buFontTx/>
                        <a:buNone/>
                        <a:defRPr/>
                      </a:pPr>
                      <a:r>
                        <a:rPr kumimoji="1" lang="en-US" altLang="ja-JP" sz="1300" b="1" dirty="0">
                          <a:solidFill>
                            <a:schemeClr val="tx1"/>
                          </a:solidFill>
                        </a:rPr>
                        <a:t>11</a:t>
                      </a:r>
                      <a:endParaRPr kumimoji="1" lang="ja-JP" altLang="en-US" sz="1300" b="1" dirty="0">
                        <a:solidFill>
                          <a:schemeClr val="tx1"/>
                        </a:solidFill>
                      </a:endParaRP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1" dirty="0">
                          <a:solidFill>
                            <a:schemeClr val="tx1"/>
                          </a:solidFill>
                        </a:rPr>
                        <a:t>月</a:t>
                      </a: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1" dirty="0">
                          <a:solidFill>
                            <a:schemeClr val="tx1"/>
                          </a:solidFill>
                        </a:rPr>
                        <a:t>シニアスポーツ</a:t>
                      </a:r>
                      <a:r>
                        <a:rPr kumimoji="1" lang="en-US" altLang="ja-JP" sz="1300" b="1" dirty="0">
                          <a:solidFill>
                            <a:schemeClr val="tx1"/>
                          </a:solidFill>
                        </a:rPr>
                        <a:t>DAY</a:t>
                      </a: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28930">
                <a:tc>
                  <a:txBody>
                    <a:bodyPr/>
                    <a:lstStyle/>
                    <a:p>
                      <a:pPr marL="0" marR="0" lvl="0" indent="0" algn="ctr" defTabSz="1069340" rtl="0" eaLnBrk="1" fontAlgn="auto" latinLnBrk="0" hangingPunct="1">
                        <a:lnSpc>
                          <a:spcPct val="100000"/>
                        </a:lnSpc>
                        <a:spcBef>
                          <a:spcPts val="0"/>
                        </a:spcBef>
                        <a:spcAft>
                          <a:spcPts val="0"/>
                        </a:spcAft>
                        <a:buClrTx/>
                        <a:buSzTx/>
                        <a:buFontTx/>
                        <a:buNone/>
                        <a:defRPr/>
                      </a:pPr>
                      <a:r>
                        <a:rPr kumimoji="1" lang="en-US" altLang="ja-JP" sz="1300" b="1" dirty="0">
                          <a:solidFill>
                            <a:schemeClr val="tx1"/>
                          </a:solidFill>
                        </a:rPr>
                        <a:t>12</a:t>
                      </a:r>
                      <a:endParaRPr kumimoji="1" lang="ja-JP" altLang="en-US" sz="1300" b="1" dirty="0">
                        <a:solidFill>
                          <a:schemeClr val="tx1"/>
                        </a:solidFill>
                      </a:endParaRP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300" b="1" dirty="0">
                          <a:solidFill>
                            <a:schemeClr val="tx1"/>
                          </a:solidFill>
                        </a:rPr>
                        <a:t>火</a:t>
                      </a: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kumimoji="1" lang="en-US" altLang="ja-JP" sz="1300" b="1" dirty="0">
                        <a:solidFill>
                          <a:schemeClr val="tx1"/>
                        </a:solidFill>
                      </a:endParaRP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1"/>
                  </a:ext>
                </a:extLst>
              </a:tr>
              <a:tr h="351021">
                <a:tc>
                  <a:txBody>
                    <a:bodyPr/>
                    <a:lstStyle/>
                    <a:p>
                      <a:pPr marL="0" marR="0" lvl="0" indent="0" algn="ctr" defTabSz="1069340" rtl="0" eaLnBrk="1" fontAlgn="auto" latinLnBrk="0" hangingPunct="1">
                        <a:lnSpc>
                          <a:spcPct val="100000"/>
                        </a:lnSpc>
                        <a:spcBef>
                          <a:spcPts val="0"/>
                        </a:spcBef>
                        <a:spcAft>
                          <a:spcPts val="0"/>
                        </a:spcAft>
                        <a:buClrTx/>
                        <a:buSzTx/>
                        <a:buFontTx/>
                        <a:buNone/>
                        <a:defRPr/>
                      </a:pPr>
                      <a:r>
                        <a:rPr kumimoji="1" lang="en-US" altLang="ja-JP" sz="1300" b="1" dirty="0">
                          <a:solidFill>
                            <a:schemeClr val="tx1"/>
                          </a:solidFill>
                        </a:rPr>
                        <a:t>13</a:t>
                      </a:r>
                      <a:endParaRPr kumimoji="1" lang="ja-JP" altLang="en-US" sz="1300" b="1" dirty="0">
                        <a:solidFill>
                          <a:schemeClr val="tx1"/>
                        </a:solidFill>
                      </a:endParaRP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1" dirty="0">
                          <a:solidFill>
                            <a:schemeClr val="tx1"/>
                          </a:solidFill>
                        </a:rPr>
                        <a:t>水</a:t>
                      </a: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en-US" altLang="ja-JP" sz="1300" b="1" dirty="0">
                        <a:solidFill>
                          <a:schemeClr val="tx1"/>
                        </a:solidFill>
                      </a:endParaRP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79385">
                <a:tc>
                  <a:txBody>
                    <a:bodyPr/>
                    <a:lstStyle/>
                    <a:p>
                      <a:pPr marL="0" marR="0" lvl="0" indent="0" algn="ctr" defTabSz="1069340" rtl="0" eaLnBrk="1" fontAlgn="auto" latinLnBrk="0" hangingPunct="1">
                        <a:lnSpc>
                          <a:spcPct val="100000"/>
                        </a:lnSpc>
                        <a:spcBef>
                          <a:spcPts val="0"/>
                        </a:spcBef>
                        <a:spcAft>
                          <a:spcPts val="0"/>
                        </a:spcAft>
                        <a:buClrTx/>
                        <a:buSzTx/>
                        <a:buFontTx/>
                        <a:buNone/>
                        <a:defRPr/>
                      </a:pPr>
                      <a:r>
                        <a:rPr kumimoji="1" lang="en-US" altLang="ja-JP" sz="1300" b="1" dirty="0">
                          <a:solidFill>
                            <a:schemeClr val="tx1"/>
                          </a:solidFill>
                        </a:rPr>
                        <a:t>14</a:t>
                      </a:r>
                      <a:endParaRPr kumimoji="1" lang="ja-JP" altLang="en-US" sz="1300" b="1" dirty="0">
                        <a:solidFill>
                          <a:schemeClr val="tx1"/>
                        </a:solidFill>
                      </a:endParaRP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300" b="1" dirty="0">
                          <a:solidFill>
                            <a:schemeClr val="tx1"/>
                          </a:solidFill>
                        </a:rPr>
                        <a:t>木</a:t>
                      </a: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1069340"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tx1"/>
                          </a:solidFill>
                        </a:rPr>
                        <a:t>テニス練習会</a:t>
                      </a:r>
                      <a:endParaRPr kumimoji="1" lang="en-US" altLang="ja-JP" sz="1300" b="1" dirty="0">
                        <a:solidFill>
                          <a:schemeClr val="tx1"/>
                        </a:solidFill>
                      </a:endParaRP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3"/>
                  </a:ext>
                </a:extLst>
              </a:tr>
              <a:tr h="328930">
                <a:tc>
                  <a:txBody>
                    <a:bodyPr/>
                    <a:lstStyle/>
                    <a:p>
                      <a:pPr marL="0" marR="0" lvl="0" indent="0" algn="ctr" defTabSz="1069340" rtl="0" eaLnBrk="1" fontAlgn="auto" latinLnBrk="0" hangingPunct="1">
                        <a:lnSpc>
                          <a:spcPct val="100000"/>
                        </a:lnSpc>
                        <a:spcBef>
                          <a:spcPts val="0"/>
                        </a:spcBef>
                        <a:spcAft>
                          <a:spcPts val="0"/>
                        </a:spcAft>
                        <a:buClrTx/>
                        <a:buSzTx/>
                        <a:buFontTx/>
                        <a:buNone/>
                        <a:defRPr/>
                      </a:pPr>
                      <a:r>
                        <a:rPr kumimoji="1" lang="en-US" altLang="ja-JP" sz="1300" b="1" dirty="0">
                          <a:solidFill>
                            <a:schemeClr val="tx1"/>
                          </a:solidFill>
                        </a:rPr>
                        <a:t>15</a:t>
                      </a:r>
                      <a:endParaRPr kumimoji="1" lang="ja-JP" altLang="en-US" sz="1300" b="1" dirty="0">
                        <a:solidFill>
                          <a:schemeClr val="tx1"/>
                        </a:solidFill>
                      </a:endParaRP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1" dirty="0">
                          <a:solidFill>
                            <a:schemeClr val="tx1"/>
                          </a:solidFill>
                        </a:rPr>
                        <a:t>金</a:t>
                      </a: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en-US" altLang="ja-JP" sz="1300" b="1" dirty="0">
                        <a:solidFill>
                          <a:schemeClr val="tx1"/>
                        </a:solidFill>
                      </a:endParaRP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328930">
                <a:tc>
                  <a:txBody>
                    <a:bodyPr/>
                    <a:lstStyle/>
                    <a:p>
                      <a:pPr marL="0" marR="0" lvl="0" indent="0" algn="ctr" defTabSz="1069340" rtl="0" eaLnBrk="1" fontAlgn="auto" latinLnBrk="0" hangingPunct="1">
                        <a:lnSpc>
                          <a:spcPct val="100000"/>
                        </a:lnSpc>
                        <a:spcBef>
                          <a:spcPts val="0"/>
                        </a:spcBef>
                        <a:spcAft>
                          <a:spcPts val="0"/>
                        </a:spcAft>
                        <a:buClrTx/>
                        <a:buSzTx/>
                        <a:buFontTx/>
                        <a:buNone/>
                        <a:defRPr/>
                      </a:pPr>
                      <a:r>
                        <a:rPr kumimoji="1" lang="en-US" altLang="ja-JP" sz="1300" b="1" dirty="0">
                          <a:solidFill>
                            <a:schemeClr val="tx1"/>
                          </a:solidFill>
                        </a:rPr>
                        <a:t>16</a:t>
                      </a:r>
                      <a:endParaRPr kumimoji="1" lang="ja-JP" altLang="en-US" sz="1300" b="1" dirty="0">
                        <a:solidFill>
                          <a:schemeClr val="tx1"/>
                        </a:solidFill>
                      </a:endParaRP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300" b="1" dirty="0">
                          <a:solidFill>
                            <a:schemeClr val="accent1"/>
                          </a:solidFill>
                        </a:rPr>
                        <a:t>土</a:t>
                      </a: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300" b="1" dirty="0">
                          <a:solidFill>
                            <a:schemeClr val="tx1"/>
                          </a:solidFill>
                        </a:rPr>
                        <a:t>フォト恋婚活（婚活イベント）</a:t>
                      </a:r>
                      <a:endParaRPr kumimoji="1" lang="en-US" altLang="ja-JP" sz="1300" b="1" dirty="0">
                        <a:solidFill>
                          <a:schemeClr val="tx1"/>
                        </a:solidFill>
                      </a:endParaRP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5"/>
                  </a:ext>
                </a:extLst>
              </a:tr>
              <a:tr h="328930">
                <a:tc>
                  <a:txBody>
                    <a:bodyPr/>
                    <a:lstStyle/>
                    <a:p>
                      <a:pPr marL="0" marR="0" lvl="0" indent="0" algn="ctr" defTabSz="1069340" rtl="0" eaLnBrk="1" fontAlgn="auto" latinLnBrk="0" hangingPunct="1">
                        <a:lnSpc>
                          <a:spcPct val="100000"/>
                        </a:lnSpc>
                        <a:spcBef>
                          <a:spcPts val="0"/>
                        </a:spcBef>
                        <a:spcAft>
                          <a:spcPts val="0"/>
                        </a:spcAft>
                        <a:buClrTx/>
                        <a:buSzTx/>
                        <a:buFontTx/>
                        <a:buNone/>
                        <a:defRPr/>
                      </a:pPr>
                      <a:r>
                        <a:rPr kumimoji="1" lang="en-US" altLang="ja-JP" sz="1300" b="1" dirty="0">
                          <a:solidFill>
                            <a:schemeClr val="tx1"/>
                          </a:solidFill>
                        </a:rPr>
                        <a:t>17</a:t>
                      </a:r>
                      <a:endParaRPr kumimoji="1" lang="ja-JP" altLang="en-US" sz="1300" b="1" dirty="0">
                        <a:solidFill>
                          <a:schemeClr val="tx1"/>
                        </a:solidFill>
                      </a:endParaRP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kumimoji="1" lang="ja-JP" altLang="en-US" sz="1300" b="1" dirty="0">
                          <a:solidFill>
                            <a:srgbClr val="FF0000"/>
                          </a:solidFill>
                          <a:sym typeface="+mn-ea"/>
                        </a:rPr>
                        <a:t>日</a:t>
                      </a:r>
                      <a:endParaRPr kumimoji="1" lang="ja-JP" altLang="en-US" sz="1300" b="1" dirty="0">
                        <a:solidFill>
                          <a:srgbClr val="FF0000"/>
                        </a:solidFill>
                      </a:endParaRP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1" dirty="0">
                          <a:solidFill>
                            <a:schemeClr val="tx1"/>
                          </a:solidFill>
                        </a:rPr>
                        <a:t>障がい者水泳のつどい</a:t>
                      </a:r>
                      <a:endParaRPr kumimoji="1" lang="en-US" altLang="ja-JP" sz="1300" b="1" dirty="0">
                        <a:solidFill>
                          <a:schemeClr val="tx1"/>
                        </a:solidFill>
                      </a:endParaRP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328930">
                <a:tc>
                  <a:txBody>
                    <a:bodyPr/>
                    <a:lstStyle/>
                    <a:p>
                      <a:pPr marL="0" marR="0" lvl="0" indent="0" algn="ctr" defTabSz="1069340" rtl="0" eaLnBrk="1" fontAlgn="auto" latinLnBrk="0" hangingPunct="1">
                        <a:lnSpc>
                          <a:spcPct val="100000"/>
                        </a:lnSpc>
                        <a:spcBef>
                          <a:spcPts val="0"/>
                        </a:spcBef>
                        <a:spcAft>
                          <a:spcPts val="0"/>
                        </a:spcAft>
                        <a:buClrTx/>
                        <a:buSzTx/>
                        <a:buFontTx/>
                        <a:buNone/>
                        <a:defRPr/>
                      </a:pPr>
                      <a:r>
                        <a:rPr kumimoji="1" lang="en-US" altLang="ja-JP" sz="1300" b="1" dirty="0">
                          <a:solidFill>
                            <a:schemeClr val="tx1"/>
                          </a:solidFill>
                        </a:rPr>
                        <a:t>18</a:t>
                      </a:r>
                      <a:endParaRPr kumimoji="1" lang="ja-JP" altLang="en-US" sz="1300" b="1" dirty="0">
                        <a:solidFill>
                          <a:schemeClr val="tx1"/>
                        </a:solidFill>
                      </a:endParaRP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buNone/>
                      </a:pPr>
                      <a:r>
                        <a:rPr kumimoji="1" lang="ja-JP" altLang="en-US" sz="1300" b="1" dirty="0">
                          <a:solidFill>
                            <a:schemeClr val="tx1"/>
                          </a:solidFill>
                        </a:rPr>
                        <a:t>月</a:t>
                      </a: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kumimoji="1" lang="en-US" altLang="ja-JP" sz="1300" b="1" dirty="0">
                        <a:solidFill>
                          <a:schemeClr val="tx1"/>
                        </a:solidFill>
                      </a:endParaRP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7"/>
                  </a:ext>
                </a:extLst>
              </a:tr>
              <a:tr h="328930">
                <a:tc>
                  <a:txBody>
                    <a:bodyPr/>
                    <a:lstStyle/>
                    <a:p>
                      <a:pPr marL="0" marR="0" lvl="0" indent="0" algn="ctr" defTabSz="1069340" rtl="0" eaLnBrk="1" fontAlgn="auto" latinLnBrk="0" hangingPunct="1">
                        <a:lnSpc>
                          <a:spcPct val="100000"/>
                        </a:lnSpc>
                        <a:spcBef>
                          <a:spcPts val="0"/>
                        </a:spcBef>
                        <a:spcAft>
                          <a:spcPts val="0"/>
                        </a:spcAft>
                        <a:buClrTx/>
                        <a:buSzTx/>
                        <a:buFontTx/>
                        <a:buNone/>
                        <a:defRPr/>
                      </a:pPr>
                      <a:r>
                        <a:rPr kumimoji="1" lang="en-US" altLang="ja-JP" sz="1300" b="1" dirty="0">
                          <a:solidFill>
                            <a:schemeClr val="tx1"/>
                          </a:solidFill>
                        </a:rPr>
                        <a:t>19</a:t>
                      </a:r>
                      <a:endParaRPr kumimoji="1" lang="ja-JP" altLang="en-US" sz="1300" b="1" dirty="0">
                        <a:solidFill>
                          <a:schemeClr val="tx1"/>
                        </a:solidFill>
                      </a:endParaRP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kumimoji="1" lang="ja-JP" altLang="en-US" sz="1300" b="1" dirty="0">
                          <a:solidFill>
                            <a:schemeClr val="tx1"/>
                          </a:solidFill>
                        </a:rPr>
                        <a:t>火</a:t>
                      </a: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en-US" altLang="ja-JP" sz="1300" b="1" dirty="0">
                        <a:solidFill>
                          <a:schemeClr val="tx1"/>
                        </a:solidFill>
                      </a:endParaRP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328930">
                <a:tc>
                  <a:txBody>
                    <a:bodyPr/>
                    <a:lstStyle/>
                    <a:p>
                      <a:pPr marL="0" marR="0" lvl="0" indent="0" algn="ctr" defTabSz="1069340" rtl="0" eaLnBrk="1" fontAlgn="auto" latinLnBrk="0" hangingPunct="1">
                        <a:lnSpc>
                          <a:spcPct val="100000"/>
                        </a:lnSpc>
                        <a:spcBef>
                          <a:spcPts val="0"/>
                        </a:spcBef>
                        <a:spcAft>
                          <a:spcPts val="0"/>
                        </a:spcAft>
                        <a:buClrTx/>
                        <a:buSzTx/>
                        <a:buFontTx/>
                        <a:buNone/>
                        <a:defRPr/>
                      </a:pPr>
                      <a:r>
                        <a:rPr kumimoji="1" lang="en-US" altLang="ja-JP" sz="1300" b="1" dirty="0">
                          <a:solidFill>
                            <a:schemeClr val="tx1"/>
                          </a:solidFill>
                        </a:rPr>
                        <a:t>20</a:t>
                      </a:r>
                      <a:endParaRPr kumimoji="1" lang="ja-JP" altLang="en-US" sz="1300" b="1" dirty="0">
                        <a:solidFill>
                          <a:schemeClr val="tx1"/>
                        </a:solidFill>
                      </a:endParaRP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300" b="1" dirty="0">
                          <a:solidFill>
                            <a:schemeClr val="tx1"/>
                          </a:solidFill>
                        </a:rPr>
                        <a:t>水</a:t>
                      </a: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kumimoji="1" lang="ja-JP" altLang="en-US" sz="1300" b="1" dirty="0">
                        <a:solidFill>
                          <a:schemeClr val="tx1"/>
                        </a:solidFill>
                      </a:endParaRP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9"/>
                  </a:ext>
                </a:extLst>
              </a:tr>
              <a:tr h="328930">
                <a:tc>
                  <a:txBody>
                    <a:bodyPr/>
                    <a:lstStyle/>
                    <a:p>
                      <a:pPr marL="0" marR="0" lvl="0" indent="0" algn="ctr" defTabSz="1069340" rtl="0" eaLnBrk="1" fontAlgn="auto" latinLnBrk="0" hangingPunct="1">
                        <a:lnSpc>
                          <a:spcPct val="100000"/>
                        </a:lnSpc>
                        <a:spcBef>
                          <a:spcPts val="0"/>
                        </a:spcBef>
                        <a:spcAft>
                          <a:spcPts val="0"/>
                        </a:spcAft>
                        <a:buClrTx/>
                        <a:buSzTx/>
                        <a:buFontTx/>
                        <a:buNone/>
                        <a:defRPr/>
                      </a:pPr>
                      <a:r>
                        <a:rPr kumimoji="1" lang="en-US" altLang="ja-JP" sz="1300" b="1" dirty="0">
                          <a:solidFill>
                            <a:schemeClr val="tx1"/>
                          </a:solidFill>
                        </a:rPr>
                        <a:t>21</a:t>
                      </a:r>
                      <a:endParaRPr kumimoji="1" lang="ja-JP" altLang="en-US" sz="1300" b="1" dirty="0">
                        <a:solidFill>
                          <a:schemeClr val="tx1"/>
                        </a:solidFill>
                      </a:endParaRP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1" dirty="0">
                          <a:solidFill>
                            <a:schemeClr val="tx1"/>
                          </a:solidFill>
                        </a:rPr>
                        <a:t>木</a:t>
                      </a: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1" dirty="0">
                          <a:solidFill>
                            <a:schemeClr val="tx1"/>
                          </a:solidFill>
                        </a:rPr>
                        <a:t>テニス練習会</a:t>
                      </a:r>
                      <a:endParaRPr kumimoji="1" lang="en-US" altLang="ja-JP" sz="1300" b="1" dirty="0">
                        <a:solidFill>
                          <a:schemeClr val="tx1"/>
                        </a:solidFill>
                      </a:endParaRP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328930">
                <a:tc>
                  <a:txBody>
                    <a:bodyPr/>
                    <a:lstStyle/>
                    <a:p>
                      <a:pPr marL="0" marR="0" lvl="0" indent="0" algn="ctr" defTabSz="1069340" rtl="0" eaLnBrk="1" fontAlgn="auto" latinLnBrk="0" hangingPunct="1">
                        <a:lnSpc>
                          <a:spcPct val="100000"/>
                        </a:lnSpc>
                        <a:spcBef>
                          <a:spcPts val="0"/>
                        </a:spcBef>
                        <a:spcAft>
                          <a:spcPts val="0"/>
                        </a:spcAft>
                        <a:buClrTx/>
                        <a:buSzTx/>
                        <a:buFontTx/>
                        <a:buNone/>
                        <a:defRPr/>
                      </a:pPr>
                      <a:r>
                        <a:rPr kumimoji="1" lang="en-US" altLang="ja-JP" sz="1300" b="1" dirty="0">
                          <a:solidFill>
                            <a:schemeClr val="tx1"/>
                          </a:solidFill>
                        </a:rPr>
                        <a:t>22</a:t>
                      </a:r>
                      <a:endParaRPr kumimoji="1" lang="ja-JP" altLang="en-US" sz="1300" b="1" dirty="0">
                        <a:solidFill>
                          <a:schemeClr val="tx1"/>
                        </a:solidFill>
                      </a:endParaRP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300" b="1" dirty="0">
                          <a:solidFill>
                            <a:schemeClr val="tx1"/>
                          </a:solidFill>
                        </a:rPr>
                        <a:t>金</a:t>
                      </a: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kumimoji="1" lang="en-US" altLang="ja-JP" sz="1300" b="1" dirty="0">
                        <a:solidFill>
                          <a:schemeClr val="tx1"/>
                        </a:solidFill>
                      </a:endParaRP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21"/>
                  </a:ext>
                </a:extLst>
              </a:tr>
              <a:tr h="328930">
                <a:tc>
                  <a:txBody>
                    <a:bodyPr/>
                    <a:lstStyle/>
                    <a:p>
                      <a:pPr marL="0" marR="0" lvl="0" indent="0" algn="ctr" defTabSz="1069340" rtl="0" eaLnBrk="1" fontAlgn="auto" latinLnBrk="0" hangingPunct="1">
                        <a:lnSpc>
                          <a:spcPct val="100000"/>
                        </a:lnSpc>
                        <a:spcBef>
                          <a:spcPts val="0"/>
                        </a:spcBef>
                        <a:spcAft>
                          <a:spcPts val="0"/>
                        </a:spcAft>
                        <a:buClrTx/>
                        <a:buSzTx/>
                        <a:buFontTx/>
                        <a:buNone/>
                        <a:defRPr/>
                      </a:pPr>
                      <a:r>
                        <a:rPr kumimoji="1" lang="en-US" altLang="ja-JP" sz="1300" b="1" dirty="0">
                          <a:solidFill>
                            <a:schemeClr val="tx1"/>
                          </a:solidFill>
                        </a:rPr>
                        <a:t>23</a:t>
                      </a:r>
                      <a:endParaRPr kumimoji="1" lang="ja-JP" altLang="en-US" sz="1300" b="1" dirty="0">
                        <a:solidFill>
                          <a:schemeClr val="tx1"/>
                        </a:solidFill>
                      </a:endParaRP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1" dirty="0">
                          <a:solidFill>
                            <a:schemeClr val="accent1"/>
                          </a:solidFill>
                        </a:rPr>
                        <a:t>土</a:t>
                      </a: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1" dirty="0">
                          <a:solidFill>
                            <a:schemeClr val="tx1"/>
                          </a:solidFill>
                        </a:rPr>
                        <a:t>ピックルボール体験会</a:t>
                      </a:r>
                      <a:endParaRPr kumimoji="1" lang="en-US" altLang="ja-JP" sz="1300" b="1" dirty="0">
                        <a:solidFill>
                          <a:schemeClr val="tx1"/>
                        </a:solidFill>
                      </a:endParaRP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328930">
                <a:tc>
                  <a:txBody>
                    <a:bodyPr/>
                    <a:lstStyle/>
                    <a:p>
                      <a:pPr marL="0" marR="0" lvl="0" indent="0" algn="ctr" defTabSz="1069340" rtl="0" eaLnBrk="1" fontAlgn="auto" latinLnBrk="0" hangingPunct="1">
                        <a:lnSpc>
                          <a:spcPct val="100000"/>
                        </a:lnSpc>
                        <a:spcBef>
                          <a:spcPts val="0"/>
                        </a:spcBef>
                        <a:spcAft>
                          <a:spcPts val="0"/>
                        </a:spcAft>
                        <a:buClrTx/>
                        <a:buSzTx/>
                        <a:buFontTx/>
                        <a:buNone/>
                        <a:defRPr/>
                      </a:pPr>
                      <a:r>
                        <a:rPr kumimoji="1" lang="en-US" altLang="ja-JP" sz="1300" b="1" dirty="0">
                          <a:solidFill>
                            <a:schemeClr val="tx1"/>
                          </a:solidFill>
                        </a:rPr>
                        <a:t>24</a:t>
                      </a:r>
                      <a:endParaRPr kumimoji="1" lang="ja-JP" altLang="en-US" sz="1300" b="1" dirty="0">
                        <a:solidFill>
                          <a:schemeClr val="tx1"/>
                        </a:solidFill>
                      </a:endParaRP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300" b="1" dirty="0">
                          <a:solidFill>
                            <a:srgbClr val="FF0000"/>
                          </a:solidFill>
                        </a:rPr>
                        <a:t>日</a:t>
                      </a: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kumimoji="1" lang="en-US" altLang="ja-JP" sz="1300" b="1" dirty="0">
                        <a:solidFill>
                          <a:srgbClr val="FF0000"/>
                        </a:solidFill>
                      </a:endParaRP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23"/>
                  </a:ext>
                </a:extLst>
              </a:tr>
              <a:tr h="328930">
                <a:tc>
                  <a:txBody>
                    <a:bodyPr/>
                    <a:lstStyle/>
                    <a:p>
                      <a:pPr marL="0" marR="0" lvl="0" indent="0" algn="ctr" defTabSz="1069340" rtl="0" eaLnBrk="1" fontAlgn="auto" latinLnBrk="0" hangingPunct="1">
                        <a:lnSpc>
                          <a:spcPct val="100000"/>
                        </a:lnSpc>
                        <a:spcBef>
                          <a:spcPts val="0"/>
                        </a:spcBef>
                        <a:spcAft>
                          <a:spcPts val="0"/>
                        </a:spcAft>
                        <a:buClrTx/>
                        <a:buSzTx/>
                        <a:buFontTx/>
                        <a:buNone/>
                        <a:defRPr/>
                      </a:pPr>
                      <a:r>
                        <a:rPr kumimoji="1" lang="en-US" altLang="ja-JP" sz="1300" b="1" dirty="0">
                          <a:solidFill>
                            <a:schemeClr val="tx1"/>
                          </a:solidFill>
                        </a:rPr>
                        <a:t>25</a:t>
                      </a:r>
                      <a:endParaRPr kumimoji="1" lang="ja-JP" altLang="en-US" sz="1300" b="1" dirty="0">
                        <a:solidFill>
                          <a:schemeClr val="tx1"/>
                        </a:solidFill>
                      </a:endParaRP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1" dirty="0">
                          <a:solidFill>
                            <a:schemeClr val="tx1"/>
                          </a:solidFill>
                        </a:rPr>
                        <a:t>月</a:t>
                      </a: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en-US" altLang="ja-JP" sz="1300" b="1" dirty="0">
                        <a:solidFill>
                          <a:schemeClr val="tx1"/>
                        </a:solidFill>
                      </a:endParaRP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4"/>
                  </a:ext>
                </a:extLst>
              </a:tr>
              <a:tr h="328930">
                <a:tc>
                  <a:txBody>
                    <a:bodyPr/>
                    <a:lstStyle/>
                    <a:p>
                      <a:pPr marL="0" marR="0" lvl="0" indent="0" algn="ctr" defTabSz="1069340" rtl="0" eaLnBrk="1" fontAlgn="auto" latinLnBrk="0" hangingPunct="1">
                        <a:lnSpc>
                          <a:spcPct val="100000"/>
                        </a:lnSpc>
                        <a:spcBef>
                          <a:spcPts val="0"/>
                        </a:spcBef>
                        <a:spcAft>
                          <a:spcPts val="0"/>
                        </a:spcAft>
                        <a:buClrTx/>
                        <a:buSzTx/>
                        <a:buFontTx/>
                        <a:buNone/>
                        <a:defRPr/>
                      </a:pPr>
                      <a:r>
                        <a:rPr kumimoji="1" lang="en-US" altLang="ja-JP" sz="1300" b="1" dirty="0">
                          <a:solidFill>
                            <a:schemeClr val="tx1"/>
                          </a:solidFill>
                        </a:rPr>
                        <a:t>26</a:t>
                      </a:r>
                      <a:endParaRPr kumimoji="1" lang="ja-JP" altLang="en-US" sz="1300" b="1" dirty="0">
                        <a:solidFill>
                          <a:schemeClr val="tx1"/>
                        </a:solidFill>
                      </a:endParaRP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300" b="1" dirty="0">
                          <a:solidFill>
                            <a:schemeClr val="tx1"/>
                          </a:solidFill>
                        </a:rPr>
                        <a:t>火</a:t>
                      </a: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kumimoji="1" lang="en-US" altLang="ja-JP" sz="1300" b="1" dirty="0">
                        <a:solidFill>
                          <a:schemeClr val="tx1"/>
                        </a:solidFill>
                      </a:endParaRP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25"/>
                  </a:ext>
                </a:extLst>
              </a:tr>
              <a:tr h="328930">
                <a:tc>
                  <a:txBody>
                    <a:bodyPr/>
                    <a:lstStyle/>
                    <a:p>
                      <a:pPr marL="0" marR="0" lvl="0" indent="0" algn="ctr" defTabSz="1069340" rtl="0" eaLnBrk="1" fontAlgn="auto" latinLnBrk="0" hangingPunct="1">
                        <a:lnSpc>
                          <a:spcPct val="100000"/>
                        </a:lnSpc>
                        <a:spcBef>
                          <a:spcPts val="0"/>
                        </a:spcBef>
                        <a:spcAft>
                          <a:spcPts val="0"/>
                        </a:spcAft>
                        <a:buClrTx/>
                        <a:buSzTx/>
                        <a:buFontTx/>
                        <a:buNone/>
                        <a:defRPr/>
                      </a:pPr>
                      <a:r>
                        <a:rPr kumimoji="1" lang="en-US" altLang="ja-JP" sz="1300" b="1" dirty="0">
                          <a:solidFill>
                            <a:schemeClr val="tx1"/>
                          </a:solidFill>
                        </a:rPr>
                        <a:t>27</a:t>
                      </a:r>
                      <a:endParaRPr kumimoji="1" lang="ja-JP" altLang="en-US" sz="1300" b="1" dirty="0">
                        <a:solidFill>
                          <a:schemeClr val="tx1"/>
                        </a:solidFill>
                      </a:endParaRP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1" dirty="0">
                          <a:solidFill>
                            <a:schemeClr val="tx1"/>
                          </a:solidFill>
                        </a:rPr>
                        <a:t>水</a:t>
                      </a: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en-US" altLang="ja-JP" sz="1300" b="1" dirty="0">
                        <a:solidFill>
                          <a:schemeClr val="tx1"/>
                        </a:solidFill>
                      </a:endParaRP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6"/>
                  </a:ext>
                </a:extLst>
              </a:tr>
              <a:tr h="328930">
                <a:tc>
                  <a:txBody>
                    <a:bodyPr/>
                    <a:lstStyle/>
                    <a:p>
                      <a:pPr marL="0" marR="0" lvl="0" indent="0" algn="ctr" defTabSz="1069340" rtl="0" eaLnBrk="1" fontAlgn="auto" latinLnBrk="0" hangingPunct="1">
                        <a:lnSpc>
                          <a:spcPct val="100000"/>
                        </a:lnSpc>
                        <a:spcBef>
                          <a:spcPts val="0"/>
                        </a:spcBef>
                        <a:spcAft>
                          <a:spcPts val="0"/>
                        </a:spcAft>
                        <a:buClrTx/>
                        <a:buSzTx/>
                        <a:buFontTx/>
                        <a:buNone/>
                        <a:defRPr/>
                      </a:pPr>
                      <a:r>
                        <a:rPr kumimoji="1" lang="en-US" altLang="ja-JP" sz="1300" b="1" dirty="0">
                          <a:solidFill>
                            <a:schemeClr val="tx1"/>
                          </a:solidFill>
                        </a:rPr>
                        <a:t>28</a:t>
                      </a:r>
                      <a:endParaRPr kumimoji="1" lang="ja-JP" altLang="en-US" sz="1300" b="1" dirty="0">
                        <a:solidFill>
                          <a:schemeClr val="tx1"/>
                        </a:solidFill>
                      </a:endParaRP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300" b="1" dirty="0">
                          <a:solidFill>
                            <a:schemeClr val="tx1"/>
                          </a:solidFill>
                        </a:rPr>
                        <a:t>木</a:t>
                      </a: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300" b="1" dirty="0">
                          <a:solidFill>
                            <a:schemeClr val="tx1"/>
                          </a:solidFill>
                        </a:rPr>
                        <a:t>テニス練習会</a:t>
                      </a:r>
                      <a:endParaRPr kumimoji="1" lang="en-US" altLang="ja-JP" sz="1300" b="1" dirty="0">
                        <a:solidFill>
                          <a:schemeClr val="tx1"/>
                        </a:solidFill>
                      </a:endParaRP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27"/>
                  </a:ext>
                </a:extLst>
              </a:tr>
              <a:tr h="328930">
                <a:tc>
                  <a:txBody>
                    <a:bodyPr/>
                    <a:lstStyle/>
                    <a:p>
                      <a:pPr marL="0" marR="0" lvl="0" indent="0" algn="ctr" defTabSz="1069340" rtl="0" eaLnBrk="1" fontAlgn="auto" latinLnBrk="0" hangingPunct="1">
                        <a:lnSpc>
                          <a:spcPct val="100000"/>
                        </a:lnSpc>
                        <a:spcBef>
                          <a:spcPts val="0"/>
                        </a:spcBef>
                        <a:spcAft>
                          <a:spcPts val="0"/>
                        </a:spcAft>
                        <a:buClrTx/>
                        <a:buSzTx/>
                        <a:buFontTx/>
                        <a:buNone/>
                        <a:defRPr/>
                      </a:pPr>
                      <a:r>
                        <a:rPr kumimoji="1" lang="en-US" altLang="ja-JP" sz="1300" b="1" dirty="0">
                          <a:solidFill>
                            <a:schemeClr val="tx1"/>
                          </a:solidFill>
                        </a:rPr>
                        <a:t>29</a:t>
                      </a: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300" b="1" dirty="0">
                          <a:solidFill>
                            <a:schemeClr val="tx1"/>
                          </a:solidFill>
                        </a:rPr>
                        <a:t>金</a:t>
                      </a: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kumimoji="1" lang="en-US" altLang="ja-JP" sz="1300" b="1" dirty="0">
                        <a:solidFill>
                          <a:schemeClr val="tx1"/>
                        </a:solidFill>
                      </a:endParaRP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8"/>
                  </a:ext>
                </a:extLst>
              </a:tr>
              <a:tr h="328930">
                <a:tc>
                  <a:txBody>
                    <a:bodyPr/>
                    <a:lstStyle/>
                    <a:p>
                      <a:pPr marL="0" marR="0" lvl="0" indent="0" algn="ctr" defTabSz="1069340" rtl="0" eaLnBrk="1" fontAlgn="auto" latinLnBrk="0" hangingPunct="1">
                        <a:lnSpc>
                          <a:spcPct val="100000"/>
                        </a:lnSpc>
                        <a:spcBef>
                          <a:spcPts val="0"/>
                        </a:spcBef>
                        <a:spcAft>
                          <a:spcPts val="0"/>
                        </a:spcAft>
                        <a:buClrTx/>
                        <a:buSzTx/>
                        <a:buFontTx/>
                        <a:buNone/>
                        <a:defRPr/>
                      </a:pPr>
                      <a:r>
                        <a:rPr kumimoji="1" lang="en-US" altLang="ja-JP" sz="1300" b="1" dirty="0">
                          <a:solidFill>
                            <a:schemeClr val="tx1"/>
                          </a:solidFill>
                        </a:rPr>
                        <a:t>30</a:t>
                      </a: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300" b="1" dirty="0">
                          <a:solidFill>
                            <a:schemeClr val="accent1"/>
                          </a:solidFill>
                        </a:rPr>
                        <a:t>土</a:t>
                      </a: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buNone/>
                      </a:pPr>
                      <a:endParaRPr kumimoji="1" lang="en-US" altLang="ja-JP" sz="1300" b="1" dirty="0">
                        <a:solidFill>
                          <a:schemeClr val="tx1"/>
                        </a:solidFill>
                      </a:endParaRP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29"/>
                  </a:ext>
                </a:extLst>
              </a:tr>
              <a:tr h="328930">
                <a:tc>
                  <a:txBody>
                    <a:bodyPr/>
                    <a:lstStyle/>
                    <a:p>
                      <a:pPr marL="0" marR="0" lvl="0" indent="0" algn="ctr" defTabSz="1069340" rtl="0" eaLnBrk="1" fontAlgn="auto" latinLnBrk="0" hangingPunct="1">
                        <a:lnSpc>
                          <a:spcPct val="100000"/>
                        </a:lnSpc>
                        <a:spcBef>
                          <a:spcPts val="0"/>
                        </a:spcBef>
                        <a:spcAft>
                          <a:spcPts val="0"/>
                        </a:spcAft>
                        <a:buClrTx/>
                        <a:buSzTx/>
                        <a:buFontTx/>
                        <a:buNone/>
                        <a:defRPr/>
                      </a:pPr>
                      <a:r>
                        <a:rPr kumimoji="1" lang="en-US" altLang="ja-JP" sz="1300" b="1" dirty="0">
                          <a:solidFill>
                            <a:schemeClr val="tx1"/>
                          </a:solidFill>
                        </a:rPr>
                        <a:t>31</a:t>
                      </a: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kumimoji="1" lang="ja-JP" altLang="en-US" sz="1300" b="1" dirty="0">
                          <a:solidFill>
                            <a:srgbClr val="FF0000"/>
                          </a:solidFill>
                          <a:sym typeface="+mn-ea"/>
                        </a:rPr>
                        <a:t>日</a:t>
                      </a:r>
                      <a:endParaRPr kumimoji="1" lang="ja-JP" altLang="en-US" sz="1300" b="1" dirty="0">
                        <a:solidFill>
                          <a:srgbClr val="FF0000"/>
                        </a:solidFill>
                      </a:endParaRP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kumimoji="1" lang="en-US" altLang="ja-JP" sz="1300" b="1" dirty="0">
                        <a:solidFill>
                          <a:schemeClr val="tx1"/>
                        </a:solidFill>
                      </a:endParaRPr>
                    </a:p>
                  </a:txBody>
                  <a:tcPr marL="100011" marR="100011" marT="50006" marB="50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30"/>
                  </a:ext>
                </a:extLst>
              </a:tr>
            </a:tbl>
          </a:graphicData>
        </a:graphic>
      </p:graphicFrame>
      <p:grpSp>
        <p:nvGrpSpPr>
          <p:cNvPr id="18" name="グループ化 17"/>
          <p:cNvGrpSpPr/>
          <p:nvPr/>
        </p:nvGrpSpPr>
        <p:grpSpPr>
          <a:xfrm>
            <a:off x="5554147" y="4057755"/>
            <a:ext cx="4788664" cy="3572453"/>
            <a:chOff x="316455" y="7130715"/>
            <a:chExt cx="4788664" cy="3265473"/>
          </a:xfrm>
        </p:grpSpPr>
        <p:sp>
          <p:nvSpPr>
            <p:cNvPr id="19" name="四角形: 角を丸くする 18"/>
            <p:cNvSpPr/>
            <p:nvPr/>
          </p:nvSpPr>
          <p:spPr>
            <a:xfrm>
              <a:off x="316455" y="7130715"/>
              <a:ext cx="4788664" cy="3265473"/>
            </a:xfrm>
            <a:prstGeom prst="roundRect">
              <a:avLst>
                <a:gd name="adj" fmla="val 4506"/>
              </a:avLst>
            </a:prstGeom>
            <a:solidFill>
              <a:srgbClr val="7DD4EF">
                <a:alpha val="50000"/>
              </a:srgbClr>
            </a:solidFill>
            <a:ln w="762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92647" y="8065437"/>
              <a:ext cx="4656979" cy="534525"/>
            </a:xfrm>
            <a:prstGeom prst="rect">
              <a:avLst/>
            </a:prstGeom>
            <a:noFill/>
          </p:spPr>
          <p:txBody>
            <a:bodyPr wrap="square" rtlCol="0">
              <a:spAutoFit/>
            </a:bodyPr>
            <a:lstStyle/>
            <a:p>
              <a:r>
                <a:rPr kumimoji="1" lang="ja-JP" altLang="en-US" sz="1600" dirty="0">
                  <a:solidFill>
                    <a:schemeClr val="tx1">
                      <a:lumMod val="85000"/>
                      <a:lumOff val="15000"/>
                    </a:schemeClr>
                  </a:solidFill>
                </a:rPr>
                <a:t>●伏見港公園内体育館で京都ハンナリーズバスケットボールスクール体験会を実施します。</a:t>
              </a:r>
            </a:p>
          </p:txBody>
        </p:sp>
        <p:sp>
          <p:nvSpPr>
            <p:cNvPr id="21" name="四角形: 角を丸くする 20"/>
            <p:cNvSpPr/>
            <p:nvPr/>
          </p:nvSpPr>
          <p:spPr>
            <a:xfrm>
              <a:off x="484491" y="7232292"/>
              <a:ext cx="4453467" cy="702734"/>
            </a:xfrm>
            <a:prstGeom prst="roundRect">
              <a:avLst>
                <a:gd name="adj" fmla="val 25101"/>
              </a:avLst>
            </a:prstGeom>
            <a:solidFill>
              <a:srgbClr val="48AD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lumMod val="85000"/>
                      <a:lumOff val="15000"/>
                    </a:schemeClr>
                  </a:solidFill>
                </a:rPr>
                <a:t>京都ハンナリーズ</a:t>
              </a:r>
              <a:endParaRPr kumimoji="1" lang="en-US" altLang="ja-JP" sz="2000" b="1" dirty="0">
                <a:solidFill>
                  <a:schemeClr val="tx1">
                    <a:lumMod val="85000"/>
                    <a:lumOff val="15000"/>
                  </a:schemeClr>
                </a:solidFill>
              </a:endParaRPr>
            </a:p>
            <a:p>
              <a:pPr algn="ctr"/>
              <a:r>
                <a:rPr kumimoji="1" lang="ja-JP" altLang="en-US" sz="2000" b="1" dirty="0">
                  <a:solidFill>
                    <a:schemeClr val="tx1">
                      <a:lumMod val="85000"/>
                      <a:lumOff val="15000"/>
                    </a:schemeClr>
                  </a:solidFill>
                </a:rPr>
                <a:t>バスケットボールスクール体験会</a:t>
              </a:r>
            </a:p>
          </p:txBody>
        </p:sp>
        <p:sp>
          <p:nvSpPr>
            <p:cNvPr id="22" name="テキスト ボックス 21"/>
            <p:cNvSpPr txBox="1"/>
            <p:nvPr/>
          </p:nvSpPr>
          <p:spPr>
            <a:xfrm>
              <a:off x="448140" y="8545753"/>
              <a:ext cx="4656979" cy="1806898"/>
            </a:xfrm>
            <a:prstGeom prst="rect">
              <a:avLst/>
            </a:prstGeom>
            <a:noFill/>
          </p:spPr>
          <p:txBody>
            <a:bodyPr wrap="square" rtlCol="0">
              <a:spAutoFit/>
            </a:bodyPr>
            <a:lstStyle/>
            <a:p>
              <a:pPr>
                <a:lnSpc>
                  <a:spcPts val="3000"/>
                </a:lnSpc>
              </a:pPr>
              <a:r>
                <a:rPr kumimoji="1" lang="ja-JP" altLang="en-US" sz="1600" dirty="0">
                  <a:solidFill>
                    <a:schemeClr val="tx1">
                      <a:lumMod val="85000"/>
                      <a:lumOff val="15000"/>
                    </a:schemeClr>
                  </a:solidFill>
                </a:rPr>
                <a:t>開催日：５月９日（土）</a:t>
              </a:r>
              <a:endParaRPr kumimoji="1" lang="en-US" altLang="ja-JP" sz="1600" dirty="0">
                <a:solidFill>
                  <a:schemeClr val="tx1">
                    <a:lumMod val="85000"/>
                    <a:lumOff val="15000"/>
                  </a:schemeClr>
                </a:solidFill>
              </a:endParaRPr>
            </a:p>
            <a:p>
              <a:pPr>
                <a:lnSpc>
                  <a:spcPts val="3000"/>
                </a:lnSpc>
              </a:pPr>
              <a:r>
                <a:rPr kumimoji="1" lang="ja-JP" altLang="en-US" sz="1600" dirty="0">
                  <a:solidFill>
                    <a:schemeClr val="tx1">
                      <a:lumMod val="85000"/>
                      <a:lumOff val="15000"/>
                    </a:schemeClr>
                  </a:solidFill>
                </a:rPr>
                <a:t>参加費：</a:t>
              </a:r>
              <a:r>
                <a:rPr kumimoji="1" lang="ja-JP" altLang="en-US" sz="1600" b="1" dirty="0">
                  <a:solidFill>
                    <a:srgbClr val="FF0000"/>
                  </a:solidFill>
                </a:rPr>
                <a:t>５００円（税込）</a:t>
              </a:r>
              <a:endParaRPr kumimoji="1" lang="en-US" altLang="ja-JP" sz="1600" b="1" dirty="0">
                <a:solidFill>
                  <a:srgbClr val="FF0000"/>
                </a:solidFill>
              </a:endParaRPr>
            </a:p>
            <a:p>
              <a:pPr>
                <a:lnSpc>
                  <a:spcPts val="3000"/>
                </a:lnSpc>
              </a:pPr>
              <a:r>
                <a:rPr kumimoji="1" lang="ja-JP" altLang="en-US" sz="1600" dirty="0">
                  <a:solidFill>
                    <a:schemeClr val="tx1">
                      <a:lumMod val="85000"/>
                      <a:lumOff val="15000"/>
                    </a:schemeClr>
                  </a:solidFill>
                </a:rPr>
                <a:t>対象</a:t>
              </a:r>
              <a:r>
                <a:rPr kumimoji="1" lang="en-US" altLang="ja-JP" sz="1600" dirty="0">
                  <a:solidFill>
                    <a:schemeClr val="tx1">
                      <a:lumMod val="85000"/>
                      <a:lumOff val="15000"/>
                    </a:schemeClr>
                  </a:solidFill>
                </a:rPr>
                <a:t>/</a:t>
              </a:r>
              <a:r>
                <a:rPr kumimoji="1" lang="ja-JP" altLang="en-US" sz="1600" dirty="0">
                  <a:solidFill>
                    <a:schemeClr val="tx1">
                      <a:lumMod val="85000"/>
                      <a:lumOff val="15000"/>
                    </a:schemeClr>
                  </a:solidFill>
                </a:rPr>
                <a:t>時間：小学</a:t>
              </a:r>
              <a:r>
                <a:rPr kumimoji="1" lang="en-US" altLang="ja-JP" sz="1600" dirty="0">
                  <a:solidFill>
                    <a:schemeClr val="tx1">
                      <a:lumMod val="85000"/>
                      <a:lumOff val="15000"/>
                    </a:schemeClr>
                  </a:solidFill>
                </a:rPr>
                <a:t>1</a:t>
              </a:r>
              <a:r>
                <a:rPr kumimoji="1" lang="ja-JP" altLang="en-US" sz="1600" dirty="0">
                  <a:solidFill>
                    <a:schemeClr val="tx1">
                      <a:lumMod val="85000"/>
                      <a:lumOff val="15000"/>
                    </a:schemeClr>
                  </a:solidFill>
                </a:rPr>
                <a:t>年生～</a:t>
              </a:r>
              <a:r>
                <a:rPr kumimoji="1" lang="en-US" altLang="ja-JP" sz="1600" dirty="0">
                  <a:solidFill>
                    <a:schemeClr val="tx1">
                      <a:lumMod val="85000"/>
                      <a:lumOff val="15000"/>
                    </a:schemeClr>
                  </a:solidFill>
                </a:rPr>
                <a:t>3</a:t>
              </a:r>
              <a:r>
                <a:rPr kumimoji="1" lang="ja-JP" altLang="en-US" sz="1600" dirty="0">
                  <a:solidFill>
                    <a:schemeClr val="tx1">
                      <a:lumMod val="85000"/>
                      <a:lumOff val="15000"/>
                    </a:schemeClr>
                  </a:solidFill>
                </a:rPr>
                <a:t>年生</a:t>
              </a:r>
              <a:r>
                <a:rPr kumimoji="1" lang="en-US" altLang="ja-JP" sz="1600" dirty="0">
                  <a:solidFill>
                    <a:schemeClr val="tx1">
                      <a:lumMod val="85000"/>
                      <a:lumOff val="15000"/>
                    </a:schemeClr>
                  </a:solidFill>
                </a:rPr>
                <a:t>/10:00</a:t>
              </a:r>
              <a:r>
                <a:rPr kumimoji="1" lang="ja-JP" altLang="en-US" sz="1600" dirty="0">
                  <a:solidFill>
                    <a:schemeClr val="tx1">
                      <a:lumMod val="85000"/>
                      <a:lumOff val="15000"/>
                    </a:schemeClr>
                  </a:solidFill>
                </a:rPr>
                <a:t>～</a:t>
              </a:r>
              <a:r>
                <a:rPr kumimoji="1" lang="en-US" altLang="ja-JP" sz="1600" dirty="0">
                  <a:solidFill>
                    <a:schemeClr val="tx1">
                      <a:lumMod val="85000"/>
                      <a:lumOff val="15000"/>
                    </a:schemeClr>
                  </a:solidFill>
                </a:rPr>
                <a:t>10:50</a:t>
              </a:r>
            </a:p>
            <a:p>
              <a:pPr>
                <a:lnSpc>
                  <a:spcPts val="3000"/>
                </a:lnSpc>
              </a:pPr>
              <a:r>
                <a:rPr kumimoji="1" lang="ja-JP" altLang="en-US" sz="1600" dirty="0">
                  <a:solidFill>
                    <a:schemeClr val="tx1">
                      <a:lumMod val="85000"/>
                      <a:lumOff val="15000"/>
                    </a:schemeClr>
                  </a:solidFill>
                </a:rPr>
                <a:t>　　　　　小学</a:t>
              </a:r>
              <a:r>
                <a:rPr kumimoji="1" lang="en-US" altLang="ja-JP" sz="1600" dirty="0">
                  <a:solidFill>
                    <a:schemeClr val="tx1">
                      <a:lumMod val="85000"/>
                      <a:lumOff val="15000"/>
                    </a:schemeClr>
                  </a:solidFill>
                </a:rPr>
                <a:t>4</a:t>
              </a:r>
              <a:r>
                <a:rPr kumimoji="1" lang="ja-JP" altLang="en-US" sz="1600" dirty="0">
                  <a:solidFill>
                    <a:schemeClr val="tx1">
                      <a:lumMod val="85000"/>
                      <a:lumOff val="15000"/>
                    </a:schemeClr>
                  </a:solidFill>
                </a:rPr>
                <a:t>年生～</a:t>
              </a:r>
              <a:r>
                <a:rPr kumimoji="1" lang="en-US" altLang="ja-JP" sz="1600" dirty="0">
                  <a:solidFill>
                    <a:schemeClr val="tx1">
                      <a:lumMod val="85000"/>
                      <a:lumOff val="15000"/>
                    </a:schemeClr>
                  </a:solidFill>
                </a:rPr>
                <a:t>6</a:t>
              </a:r>
              <a:r>
                <a:rPr kumimoji="1" lang="ja-JP" altLang="en-US" sz="1600" dirty="0">
                  <a:solidFill>
                    <a:schemeClr val="tx1">
                      <a:lumMod val="85000"/>
                      <a:lumOff val="15000"/>
                    </a:schemeClr>
                  </a:solidFill>
                </a:rPr>
                <a:t>年生</a:t>
              </a:r>
              <a:r>
                <a:rPr kumimoji="1" lang="en-US" altLang="ja-JP" sz="1600" dirty="0">
                  <a:solidFill>
                    <a:schemeClr val="tx1">
                      <a:lumMod val="85000"/>
                      <a:lumOff val="15000"/>
                    </a:schemeClr>
                  </a:solidFill>
                </a:rPr>
                <a:t>/11:00</a:t>
              </a:r>
              <a:r>
                <a:rPr kumimoji="1" lang="ja-JP" altLang="en-US" sz="1600" dirty="0">
                  <a:solidFill>
                    <a:schemeClr val="tx1">
                      <a:lumMod val="85000"/>
                      <a:lumOff val="15000"/>
                    </a:schemeClr>
                  </a:solidFill>
                </a:rPr>
                <a:t>～</a:t>
              </a:r>
              <a:r>
                <a:rPr kumimoji="1" lang="en-US" altLang="ja-JP" sz="1600" dirty="0">
                  <a:solidFill>
                    <a:schemeClr val="tx1">
                      <a:lumMod val="85000"/>
                      <a:lumOff val="15000"/>
                    </a:schemeClr>
                  </a:solidFill>
                </a:rPr>
                <a:t>11:50</a:t>
              </a:r>
            </a:p>
            <a:p>
              <a:pPr>
                <a:lnSpc>
                  <a:spcPts val="3000"/>
                </a:lnSpc>
              </a:pPr>
              <a:r>
                <a:rPr kumimoji="1" lang="ja-JP" altLang="en-US" sz="1600" dirty="0">
                  <a:solidFill>
                    <a:schemeClr val="tx1">
                      <a:lumMod val="85000"/>
                      <a:lumOff val="15000"/>
                    </a:schemeClr>
                  </a:solidFill>
                </a:rPr>
                <a:t>各定員：２０名</a:t>
              </a:r>
              <a:endParaRPr kumimoji="1" lang="en-US" altLang="ja-JP" sz="1600" dirty="0">
                <a:solidFill>
                  <a:schemeClr val="tx1">
                    <a:lumMod val="85000"/>
                    <a:lumOff val="15000"/>
                  </a:schemeClr>
                </a:solidFill>
              </a:endParaRPr>
            </a:p>
          </p:txBody>
        </p:sp>
      </p:grpSp>
      <p:sp>
        <p:nvSpPr>
          <p:cNvPr id="35" name="テキスト ボックス 16"/>
          <p:cNvSpPr txBox="1"/>
          <p:nvPr/>
        </p:nvSpPr>
        <p:spPr>
          <a:xfrm>
            <a:off x="145125" y="14780500"/>
            <a:ext cx="5238750" cy="307777"/>
          </a:xfrm>
          <a:prstGeom prst="rect">
            <a:avLst/>
          </a:prstGeom>
          <a:noFill/>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  ～ ご不明な点がございましたら、お気軽に施設にお問い合せください ～ </a:t>
            </a:r>
          </a:p>
        </p:txBody>
      </p:sp>
      <p:sp>
        <p:nvSpPr>
          <p:cNvPr id="36" name="テキストボックス 26"/>
          <p:cNvSpPr txBox="1"/>
          <p:nvPr/>
        </p:nvSpPr>
        <p:spPr>
          <a:xfrm>
            <a:off x="237740" y="14028789"/>
            <a:ext cx="4950219" cy="707886"/>
          </a:xfrm>
          <a:prstGeom prst="rect">
            <a:avLst/>
          </a:prstGeom>
          <a:noFill/>
        </p:spPr>
        <p:txBody>
          <a:bodyPr wrap="square" rtlCol="0">
            <a:spAutoFit/>
          </a:bodyPr>
          <a:lstStyle/>
          <a:p>
            <a:pPr algn="ctr"/>
            <a:r>
              <a:rPr lang="ja-JP" altLang="en-US" sz="4000" b="1" dirty="0">
                <a:latin typeface="BIZ UDPゴシック" panose="020B0400000000000000" pitchFamily="50" charset="-128"/>
                <a:ea typeface="BIZ UDPゴシック" panose="020B0400000000000000" pitchFamily="50" charset="-128"/>
                <a:cs typeface="BIZ UDPゴシック" panose="020B0400000000000000" pitchFamily="50" charset="-128"/>
                <a:sym typeface="+mn-ea"/>
              </a:rPr>
              <a:t>京都府立伏見港公園</a:t>
            </a:r>
          </a:p>
        </p:txBody>
      </p:sp>
      <p:grpSp>
        <p:nvGrpSpPr>
          <p:cNvPr id="9" name="グループ化 8"/>
          <p:cNvGrpSpPr/>
          <p:nvPr/>
        </p:nvGrpSpPr>
        <p:grpSpPr>
          <a:xfrm>
            <a:off x="5554147" y="14139257"/>
            <a:ext cx="4788664" cy="862556"/>
            <a:chOff x="5632297" y="13575347"/>
            <a:chExt cx="4788664" cy="862556"/>
          </a:xfrm>
        </p:grpSpPr>
        <p:sp>
          <p:nvSpPr>
            <p:cNvPr id="37" name="四角形: 角を丸くする 21"/>
            <p:cNvSpPr/>
            <p:nvPr/>
          </p:nvSpPr>
          <p:spPr>
            <a:xfrm>
              <a:off x="5632297" y="13575347"/>
              <a:ext cx="4788664" cy="862556"/>
            </a:xfrm>
            <a:prstGeom prst="roundRect">
              <a:avLst>
                <a:gd name="adj" fmla="val 4506"/>
              </a:avLst>
            </a:prstGeom>
            <a:solidFill>
              <a:schemeClr val="accent5">
                <a:lumMod val="20000"/>
                <a:lumOff val="80000"/>
              </a:schemeClr>
            </a:solidFill>
            <a:ln w="762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公式インスタブラムにて</a:t>
              </a:r>
              <a:endParaRPr kumimoji="1" lang="en-US" altLang="ja-JP" dirty="0">
                <a:solidFill>
                  <a:schemeClr val="tx1"/>
                </a:solidFill>
              </a:endParaRPr>
            </a:p>
            <a:p>
              <a:r>
                <a:rPr kumimoji="1" lang="ja-JP" altLang="en-US" dirty="0">
                  <a:solidFill>
                    <a:schemeClr val="tx1"/>
                  </a:solidFill>
                </a:rPr>
                <a:t>　　　　　イベント随時更新中➡➡➡</a:t>
              </a:r>
              <a:endParaRPr kumimoji="1" lang="en-US" altLang="ja-JP" dirty="0">
                <a:solidFill>
                  <a:schemeClr val="tx1"/>
                </a:solidFill>
              </a:endParaRPr>
            </a:p>
          </p:txBody>
        </p:sp>
        <p:pic>
          <p:nvPicPr>
            <p:cNvPr id="38" name="図 37"/>
            <p:cNvPicPr>
              <a:picLocks noChangeAspect="1"/>
            </p:cNvPicPr>
            <p:nvPr/>
          </p:nvPicPr>
          <p:blipFill>
            <a:blip r:embed="rId3"/>
            <a:stretch>
              <a:fillRect/>
            </a:stretch>
          </p:blipFill>
          <p:spPr>
            <a:xfrm rot="16200000">
              <a:off x="9680304" y="13723704"/>
              <a:ext cx="638207" cy="646809"/>
            </a:xfrm>
            <a:prstGeom prst="rect">
              <a:avLst/>
            </a:prstGeom>
          </p:spPr>
        </p:pic>
      </p:grpSp>
      <p:sp>
        <p:nvSpPr>
          <p:cNvPr id="39" name="四角形: 角を丸くする 25"/>
          <p:cNvSpPr/>
          <p:nvPr/>
        </p:nvSpPr>
        <p:spPr>
          <a:xfrm>
            <a:off x="5521841" y="3510064"/>
            <a:ext cx="4853277" cy="448007"/>
          </a:xfrm>
          <a:prstGeom prst="roundRect">
            <a:avLst>
              <a:gd name="adj" fmla="val 25101"/>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lumMod val="85000"/>
                    <a:lumOff val="15000"/>
                  </a:schemeClr>
                </a:solidFill>
              </a:rPr>
              <a:t>ピックアップイベント</a:t>
            </a:r>
          </a:p>
        </p:txBody>
      </p:sp>
      <p:grpSp>
        <p:nvGrpSpPr>
          <p:cNvPr id="2" name="グループ化 1">
            <a:extLst>
              <a:ext uri="{FF2B5EF4-FFF2-40B4-BE49-F238E27FC236}">
                <a16:creationId xmlns:a16="http://schemas.microsoft.com/office/drawing/2014/main" id="{673F0570-002C-1D89-D48C-B9087DCE781B}"/>
              </a:ext>
            </a:extLst>
          </p:cNvPr>
          <p:cNvGrpSpPr/>
          <p:nvPr/>
        </p:nvGrpSpPr>
        <p:grpSpPr>
          <a:xfrm>
            <a:off x="5554147" y="7786683"/>
            <a:ext cx="4788664" cy="3045184"/>
            <a:chOff x="5645396" y="7203301"/>
            <a:chExt cx="4788664" cy="2404799"/>
          </a:xfrm>
        </p:grpSpPr>
        <p:grpSp>
          <p:nvGrpSpPr>
            <p:cNvPr id="4" name="グループ化 3">
              <a:extLst>
                <a:ext uri="{FF2B5EF4-FFF2-40B4-BE49-F238E27FC236}">
                  <a16:creationId xmlns:a16="http://schemas.microsoft.com/office/drawing/2014/main" id="{46E3ED62-A5DC-4300-09B2-EB3F09A1ED58}"/>
                </a:ext>
              </a:extLst>
            </p:cNvPr>
            <p:cNvGrpSpPr/>
            <p:nvPr/>
          </p:nvGrpSpPr>
          <p:grpSpPr>
            <a:xfrm>
              <a:off x="5645396" y="7203301"/>
              <a:ext cx="4788664" cy="2404799"/>
              <a:chOff x="5462311" y="7070920"/>
              <a:chExt cx="4788664" cy="2209538"/>
            </a:xfrm>
          </p:grpSpPr>
          <p:sp>
            <p:nvSpPr>
              <p:cNvPr id="8" name="四角形: 角を丸くする 7">
                <a:extLst>
                  <a:ext uri="{FF2B5EF4-FFF2-40B4-BE49-F238E27FC236}">
                    <a16:creationId xmlns:a16="http://schemas.microsoft.com/office/drawing/2014/main" id="{71FEEC67-841F-22F7-CFCF-9AAE8318C5E1}"/>
                  </a:ext>
                </a:extLst>
              </p:cNvPr>
              <p:cNvSpPr/>
              <p:nvPr/>
            </p:nvSpPr>
            <p:spPr>
              <a:xfrm>
                <a:off x="5462311" y="7070920"/>
                <a:ext cx="4788664" cy="2209538"/>
              </a:xfrm>
              <a:prstGeom prst="roundRect">
                <a:avLst>
                  <a:gd name="adj" fmla="val 4506"/>
                </a:avLst>
              </a:prstGeom>
              <a:solidFill>
                <a:srgbClr val="FFCCFF"/>
              </a:solidFill>
              <a:ln w="76200">
                <a:solidFill>
                  <a:srgbClr val="FF66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419466DB-8C5D-358F-F8B0-5AFC20664FBE}"/>
                  </a:ext>
                </a:extLst>
              </p:cNvPr>
              <p:cNvSpPr txBox="1"/>
              <p:nvPr/>
            </p:nvSpPr>
            <p:spPr>
              <a:xfrm>
                <a:off x="5528154" y="7714633"/>
                <a:ext cx="4656979" cy="537293"/>
              </a:xfrm>
              <a:prstGeom prst="rect">
                <a:avLst/>
              </a:prstGeom>
              <a:noFill/>
            </p:spPr>
            <p:txBody>
              <a:bodyPr wrap="square" rtlCol="0">
                <a:spAutoFit/>
              </a:bodyPr>
              <a:lstStyle/>
              <a:p>
                <a:r>
                  <a:rPr kumimoji="1" lang="ja-JP" altLang="en-US" sz="1600" dirty="0">
                    <a:solidFill>
                      <a:schemeClr val="tx1">
                        <a:lumMod val="85000"/>
                        <a:lumOff val="15000"/>
                      </a:schemeClr>
                    </a:solidFill>
                  </a:rPr>
                  <a:t>●リズム感を養い、音楽に合わせて踊る楽しさや仲間とダンスを踊る喜びを味わえます。</a:t>
                </a:r>
                <a:endParaRPr kumimoji="1" lang="en-US" altLang="ja-JP" sz="1600" dirty="0">
                  <a:solidFill>
                    <a:schemeClr val="tx1">
                      <a:lumMod val="85000"/>
                      <a:lumOff val="15000"/>
                    </a:schemeClr>
                  </a:solidFill>
                </a:endParaRPr>
              </a:p>
            </p:txBody>
          </p:sp>
          <p:sp>
            <p:nvSpPr>
              <p:cNvPr id="11" name="四角形: 角を丸くする 10">
                <a:extLst>
                  <a:ext uri="{FF2B5EF4-FFF2-40B4-BE49-F238E27FC236}">
                    <a16:creationId xmlns:a16="http://schemas.microsoft.com/office/drawing/2014/main" id="{4877DBAB-7573-107B-ECCF-8EDD2C29F37C}"/>
                  </a:ext>
                </a:extLst>
              </p:cNvPr>
              <p:cNvSpPr/>
              <p:nvPr/>
            </p:nvSpPr>
            <p:spPr>
              <a:xfrm>
                <a:off x="5629909" y="7143249"/>
                <a:ext cx="4453467" cy="499055"/>
              </a:xfrm>
              <a:prstGeom prst="roundRect">
                <a:avLst>
                  <a:gd name="adj" fmla="val 25101"/>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京都ハンナリーズ</a:t>
                </a:r>
                <a:endParaRPr kumimoji="1" lang="en-US" altLang="ja-JP" sz="2000" b="1" dirty="0"/>
              </a:p>
              <a:p>
                <a:pPr algn="ctr"/>
                <a:r>
                  <a:rPr kumimoji="1" lang="ja-JP" altLang="en-US" sz="2000" b="1" dirty="0"/>
                  <a:t>チアスクール体験会</a:t>
                </a:r>
                <a:endParaRPr kumimoji="1" lang="ja-JP" altLang="en-US" sz="2400" b="1" dirty="0"/>
              </a:p>
            </p:txBody>
          </p:sp>
        </p:grpSp>
        <p:sp>
          <p:nvSpPr>
            <p:cNvPr id="5" name="テキスト ボックス 4">
              <a:extLst>
                <a:ext uri="{FF2B5EF4-FFF2-40B4-BE49-F238E27FC236}">
                  <a16:creationId xmlns:a16="http://schemas.microsoft.com/office/drawing/2014/main" id="{C0B9DAC6-DDC9-A0EE-CA84-639FD5ED9D62}"/>
                </a:ext>
              </a:extLst>
            </p:cNvPr>
            <p:cNvSpPr txBox="1"/>
            <p:nvPr/>
          </p:nvSpPr>
          <p:spPr>
            <a:xfrm>
              <a:off x="5711239" y="8320655"/>
              <a:ext cx="4656979" cy="1257242"/>
            </a:xfrm>
            <a:prstGeom prst="rect">
              <a:avLst/>
            </a:prstGeom>
            <a:noFill/>
          </p:spPr>
          <p:txBody>
            <a:bodyPr wrap="square" rtlCol="0">
              <a:spAutoFit/>
            </a:bodyPr>
            <a:lstStyle/>
            <a:p>
              <a:pPr>
                <a:lnSpc>
                  <a:spcPts val="3000"/>
                </a:lnSpc>
              </a:pPr>
              <a:r>
                <a:rPr kumimoji="1" lang="ja-JP" altLang="en-US" sz="1600" dirty="0">
                  <a:solidFill>
                    <a:schemeClr val="tx1">
                      <a:lumMod val="85000"/>
                      <a:lumOff val="15000"/>
                    </a:schemeClr>
                  </a:solidFill>
                </a:rPr>
                <a:t>開催日：５月９日（土）</a:t>
              </a:r>
              <a:endParaRPr kumimoji="1" lang="en-US" altLang="ja-JP" sz="1600" dirty="0">
                <a:solidFill>
                  <a:schemeClr val="tx1">
                    <a:lumMod val="85000"/>
                    <a:lumOff val="15000"/>
                  </a:schemeClr>
                </a:solidFill>
              </a:endParaRPr>
            </a:p>
            <a:p>
              <a:pPr>
                <a:lnSpc>
                  <a:spcPts val="3000"/>
                </a:lnSpc>
              </a:pPr>
              <a:r>
                <a:rPr kumimoji="1" lang="ja-JP" altLang="en-US" sz="1600" dirty="0">
                  <a:solidFill>
                    <a:schemeClr val="tx1">
                      <a:lumMod val="85000"/>
                      <a:lumOff val="15000"/>
                    </a:schemeClr>
                  </a:solidFill>
                </a:rPr>
                <a:t>参加費：</a:t>
              </a:r>
              <a:r>
                <a:rPr kumimoji="1" lang="ja-JP" altLang="en-US" sz="1600" b="1" dirty="0">
                  <a:solidFill>
                    <a:srgbClr val="FF0000"/>
                  </a:solidFill>
                </a:rPr>
                <a:t>５００円（税込）</a:t>
              </a:r>
              <a:endParaRPr kumimoji="1" lang="en-US" altLang="ja-JP" sz="1600" b="1" dirty="0">
                <a:solidFill>
                  <a:srgbClr val="FF0000"/>
                </a:solidFill>
              </a:endParaRPr>
            </a:p>
            <a:p>
              <a:pPr>
                <a:lnSpc>
                  <a:spcPts val="3000"/>
                </a:lnSpc>
              </a:pPr>
              <a:r>
                <a:rPr kumimoji="1" lang="ja-JP" altLang="en-US" sz="1600" dirty="0">
                  <a:solidFill>
                    <a:schemeClr val="tx1">
                      <a:lumMod val="85000"/>
                      <a:lumOff val="15000"/>
                    </a:schemeClr>
                  </a:solidFill>
                </a:rPr>
                <a:t>対象</a:t>
              </a:r>
              <a:r>
                <a:rPr kumimoji="1" lang="en-US" altLang="ja-JP" sz="1600" dirty="0">
                  <a:solidFill>
                    <a:schemeClr val="tx1">
                      <a:lumMod val="85000"/>
                      <a:lumOff val="15000"/>
                    </a:schemeClr>
                  </a:solidFill>
                </a:rPr>
                <a:t>/</a:t>
              </a:r>
              <a:r>
                <a:rPr kumimoji="1" lang="ja-JP" altLang="en-US" sz="1600" dirty="0">
                  <a:solidFill>
                    <a:schemeClr val="tx1">
                      <a:lumMod val="85000"/>
                      <a:lumOff val="15000"/>
                    </a:schemeClr>
                  </a:solidFill>
                </a:rPr>
                <a:t>時間：小学</a:t>
              </a:r>
              <a:r>
                <a:rPr kumimoji="1" lang="en-US" altLang="ja-JP" sz="1600" dirty="0">
                  <a:solidFill>
                    <a:schemeClr val="tx1">
                      <a:lumMod val="85000"/>
                      <a:lumOff val="15000"/>
                    </a:schemeClr>
                  </a:solidFill>
                </a:rPr>
                <a:t>2</a:t>
              </a:r>
              <a:r>
                <a:rPr kumimoji="1" lang="ja-JP" altLang="en-US" sz="1600" dirty="0">
                  <a:solidFill>
                    <a:schemeClr val="tx1">
                      <a:lumMod val="85000"/>
                      <a:lumOff val="15000"/>
                    </a:schemeClr>
                  </a:solidFill>
                </a:rPr>
                <a:t>年生～</a:t>
              </a:r>
              <a:r>
                <a:rPr kumimoji="1" lang="en-US" altLang="ja-JP" sz="1600" dirty="0">
                  <a:solidFill>
                    <a:schemeClr val="tx1">
                      <a:lumMod val="85000"/>
                      <a:lumOff val="15000"/>
                    </a:schemeClr>
                  </a:solidFill>
                </a:rPr>
                <a:t>6</a:t>
              </a:r>
              <a:r>
                <a:rPr kumimoji="1" lang="ja-JP" altLang="en-US" sz="1600" dirty="0">
                  <a:solidFill>
                    <a:schemeClr val="tx1">
                      <a:lumMod val="85000"/>
                      <a:lumOff val="15000"/>
                    </a:schemeClr>
                  </a:solidFill>
                </a:rPr>
                <a:t>年生</a:t>
              </a:r>
              <a:r>
                <a:rPr kumimoji="1" lang="en-US" altLang="ja-JP" sz="1600" dirty="0">
                  <a:solidFill>
                    <a:schemeClr val="tx1">
                      <a:lumMod val="85000"/>
                      <a:lumOff val="15000"/>
                    </a:schemeClr>
                  </a:solidFill>
                </a:rPr>
                <a:t>/11:00</a:t>
              </a:r>
              <a:r>
                <a:rPr kumimoji="1" lang="ja-JP" altLang="en-US" sz="1600" dirty="0">
                  <a:solidFill>
                    <a:schemeClr val="tx1">
                      <a:lumMod val="85000"/>
                      <a:lumOff val="15000"/>
                    </a:schemeClr>
                  </a:solidFill>
                </a:rPr>
                <a:t>～</a:t>
              </a:r>
              <a:r>
                <a:rPr kumimoji="1" lang="en-US" altLang="ja-JP" sz="1600" dirty="0">
                  <a:solidFill>
                    <a:schemeClr val="tx1">
                      <a:lumMod val="85000"/>
                      <a:lumOff val="15000"/>
                    </a:schemeClr>
                  </a:solidFill>
                </a:rPr>
                <a:t>11:45</a:t>
              </a:r>
            </a:p>
            <a:p>
              <a:pPr>
                <a:lnSpc>
                  <a:spcPts val="3000"/>
                </a:lnSpc>
              </a:pPr>
              <a:r>
                <a:rPr kumimoji="1" lang="ja-JP" altLang="en-US" sz="1600" dirty="0">
                  <a:solidFill>
                    <a:schemeClr val="tx1">
                      <a:lumMod val="85000"/>
                      <a:lumOff val="15000"/>
                    </a:schemeClr>
                  </a:solidFill>
                </a:rPr>
                <a:t>定員：２０名</a:t>
              </a:r>
            </a:p>
          </p:txBody>
        </p:sp>
      </p:grpSp>
      <p:grpSp>
        <p:nvGrpSpPr>
          <p:cNvPr id="6" name="グループ化 5">
            <a:extLst>
              <a:ext uri="{FF2B5EF4-FFF2-40B4-BE49-F238E27FC236}">
                <a16:creationId xmlns:a16="http://schemas.microsoft.com/office/drawing/2014/main" id="{A614DC28-80BF-293C-B87A-6CFADCD71338}"/>
              </a:ext>
            </a:extLst>
          </p:cNvPr>
          <p:cNvGrpSpPr/>
          <p:nvPr/>
        </p:nvGrpSpPr>
        <p:grpSpPr>
          <a:xfrm>
            <a:off x="5554146" y="11099082"/>
            <a:ext cx="4788664" cy="2826476"/>
            <a:chOff x="5645396" y="7203299"/>
            <a:chExt cx="4788664" cy="2232084"/>
          </a:xfrm>
        </p:grpSpPr>
        <p:grpSp>
          <p:nvGrpSpPr>
            <p:cNvPr id="7" name="グループ化 6">
              <a:extLst>
                <a:ext uri="{FF2B5EF4-FFF2-40B4-BE49-F238E27FC236}">
                  <a16:creationId xmlns:a16="http://schemas.microsoft.com/office/drawing/2014/main" id="{0E5B9675-2215-3708-8E52-22721C26D9C3}"/>
                </a:ext>
              </a:extLst>
            </p:cNvPr>
            <p:cNvGrpSpPr/>
            <p:nvPr/>
          </p:nvGrpSpPr>
          <p:grpSpPr>
            <a:xfrm>
              <a:off x="5645396" y="7203299"/>
              <a:ext cx="4788664" cy="2232082"/>
              <a:chOff x="5462311" y="7070919"/>
              <a:chExt cx="4788664" cy="2050845"/>
            </a:xfrm>
          </p:grpSpPr>
          <p:sp>
            <p:nvSpPr>
              <p:cNvPr id="13" name="四角形: 角を丸くする 12">
                <a:extLst>
                  <a:ext uri="{FF2B5EF4-FFF2-40B4-BE49-F238E27FC236}">
                    <a16:creationId xmlns:a16="http://schemas.microsoft.com/office/drawing/2014/main" id="{A7B50660-8CB0-238E-970A-7B488B67CD3A}"/>
                  </a:ext>
                </a:extLst>
              </p:cNvPr>
              <p:cNvSpPr/>
              <p:nvPr/>
            </p:nvSpPr>
            <p:spPr>
              <a:xfrm>
                <a:off x="5462311" y="7070919"/>
                <a:ext cx="4788664" cy="2050845"/>
              </a:xfrm>
              <a:prstGeom prst="roundRect">
                <a:avLst>
                  <a:gd name="adj" fmla="val 4506"/>
                </a:avLst>
              </a:prstGeom>
              <a:solidFill>
                <a:srgbClr val="29FF8A">
                  <a:alpha val="50000"/>
                </a:srgbClr>
              </a:solidFill>
              <a:ln w="76200">
                <a:solidFill>
                  <a:srgbClr val="29FF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34415D7B-D8E1-69CF-A3FA-357AF23AE486}"/>
                  </a:ext>
                </a:extLst>
              </p:cNvPr>
              <p:cNvSpPr txBox="1"/>
              <p:nvPr/>
            </p:nvSpPr>
            <p:spPr>
              <a:xfrm>
                <a:off x="5528154" y="7487193"/>
                <a:ext cx="4656979" cy="602958"/>
              </a:xfrm>
              <a:prstGeom prst="rect">
                <a:avLst/>
              </a:prstGeom>
              <a:noFill/>
            </p:spPr>
            <p:txBody>
              <a:bodyPr wrap="square" rtlCol="0">
                <a:spAutoFit/>
              </a:bodyPr>
              <a:lstStyle/>
              <a:p>
                <a:r>
                  <a:rPr kumimoji="1" lang="ja-JP" altLang="en-US" sz="1600" dirty="0">
                    <a:solidFill>
                      <a:schemeClr val="tx1">
                        <a:lumMod val="85000"/>
                        <a:lumOff val="15000"/>
                      </a:schemeClr>
                    </a:solidFill>
                  </a:rPr>
                  <a:t>●屋外プールガーデンで今大流行の「ピックルボール」の体験会を実施します。初めての方でも楽しく参加していただけるイベントです。</a:t>
                </a:r>
                <a:endParaRPr kumimoji="1" lang="en-US" altLang="ja-JP" sz="1600" dirty="0">
                  <a:solidFill>
                    <a:schemeClr val="tx1">
                      <a:lumMod val="85000"/>
                      <a:lumOff val="15000"/>
                    </a:schemeClr>
                  </a:solidFill>
                </a:endParaRPr>
              </a:p>
            </p:txBody>
          </p:sp>
          <p:sp>
            <p:nvSpPr>
              <p:cNvPr id="15" name="四角形: 角を丸くする 14">
                <a:extLst>
                  <a:ext uri="{FF2B5EF4-FFF2-40B4-BE49-F238E27FC236}">
                    <a16:creationId xmlns:a16="http://schemas.microsoft.com/office/drawing/2014/main" id="{DAB37C8B-5FB9-3379-DCAE-954A40D90EC5}"/>
                  </a:ext>
                </a:extLst>
              </p:cNvPr>
              <p:cNvSpPr/>
              <p:nvPr/>
            </p:nvSpPr>
            <p:spPr>
              <a:xfrm>
                <a:off x="5629909" y="7143249"/>
                <a:ext cx="4453467" cy="295064"/>
              </a:xfrm>
              <a:prstGeom prst="roundRect">
                <a:avLst>
                  <a:gd name="adj" fmla="val 25101"/>
                </a:avLst>
              </a:prstGeom>
              <a:solidFill>
                <a:srgbClr val="29FF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ピックルボール体験会</a:t>
                </a:r>
              </a:p>
            </p:txBody>
          </p:sp>
        </p:grpSp>
        <p:sp>
          <p:nvSpPr>
            <p:cNvPr id="12" name="テキスト ボックス 11">
              <a:extLst>
                <a:ext uri="{FF2B5EF4-FFF2-40B4-BE49-F238E27FC236}">
                  <a16:creationId xmlns:a16="http://schemas.microsoft.com/office/drawing/2014/main" id="{E0723C7B-6419-1DEF-AFD6-839A1C84E4D6}"/>
                </a:ext>
              </a:extLst>
            </p:cNvPr>
            <p:cNvSpPr txBox="1"/>
            <p:nvPr/>
          </p:nvSpPr>
          <p:spPr>
            <a:xfrm>
              <a:off x="5698600" y="8178141"/>
              <a:ext cx="4656979" cy="1257242"/>
            </a:xfrm>
            <a:prstGeom prst="rect">
              <a:avLst/>
            </a:prstGeom>
            <a:noFill/>
          </p:spPr>
          <p:txBody>
            <a:bodyPr wrap="square" rtlCol="0">
              <a:spAutoFit/>
            </a:bodyPr>
            <a:lstStyle/>
            <a:p>
              <a:pPr>
                <a:lnSpc>
                  <a:spcPts val="3000"/>
                </a:lnSpc>
              </a:pPr>
              <a:r>
                <a:rPr kumimoji="1" lang="ja-JP" altLang="en-US" sz="1600" dirty="0">
                  <a:solidFill>
                    <a:schemeClr val="tx1">
                      <a:lumMod val="85000"/>
                      <a:lumOff val="15000"/>
                    </a:schemeClr>
                  </a:solidFill>
                </a:rPr>
                <a:t>開催日：５月２３日（土）</a:t>
              </a:r>
              <a:endParaRPr kumimoji="1" lang="en-US" altLang="ja-JP" sz="1600" dirty="0">
                <a:solidFill>
                  <a:schemeClr val="tx1">
                    <a:lumMod val="85000"/>
                    <a:lumOff val="15000"/>
                  </a:schemeClr>
                </a:solidFill>
              </a:endParaRPr>
            </a:p>
            <a:p>
              <a:pPr>
                <a:lnSpc>
                  <a:spcPts val="3000"/>
                </a:lnSpc>
              </a:pPr>
              <a:r>
                <a:rPr kumimoji="1" lang="ja-JP" altLang="en-US" sz="1600" dirty="0">
                  <a:solidFill>
                    <a:schemeClr val="tx1">
                      <a:lumMod val="85000"/>
                      <a:lumOff val="15000"/>
                    </a:schemeClr>
                  </a:solidFill>
                </a:rPr>
                <a:t>参加費：</a:t>
              </a:r>
              <a:r>
                <a:rPr kumimoji="1" lang="ja-JP" altLang="en-US" sz="1600" b="1" dirty="0">
                  <a:solidFill>
                    <a:srgbClr val="FF0000"/>
                  </a:solidFill>
                </a:rPr>
                <a:t>１，１００円（税込）</a:t>
              </a:r>
              <a:endParaRPr kumimoji="1" lang="en-US" altLang="ja-JP" sz="1600" b="1" dirty="0">
                <a:solidFill>
                  <a:srgbClr val="FF0000"/>
                </a:solidFill>
              </a:endParaRPr>
            </a:p>
            <a:p>
              <a:pPr>
                <a:lnSpc>
                  <a:spcPts val="3000"/>
                </a:lnSpc>
              </a:pPr>
              <a:r>
                <a:rPr kumimoji="1" lang="ja-JP" altLang="en-US" sz="1600" dirty="0">
                  <a:solidFill>
                    <a:schemeClr val="tx1">
                      <a:lumMod val="85000"/>
                      <a:lumOff val="15000"/>
                    </a:schemeClr>
                  </a:solidFill>
                </a:rPr>
                <a:t>対象</a:t>
              </a:r>
              <a:r>
                <a:rPr kumimoji="1" lang="en-US" altLang="ja-JP" sz="1600" dirty="0">
                  <a:solidFill>
                    <a:schemeClr val="tx1">
                      <a:lumMod val="85000"/>
                      <a:lumOff val="15000"/>
                    </a:schemeClr>
                  </a:solidFill>
                </a:rPr>
                <a:t>/</a:t>
              </a:r>
              <a:r>
                <a:rPr kumimoji="1" lang="ja-JP" altLang="en-US" sz="1600" dirty="0">
                  <a:solidFill>
                    <a:schemeClr val="tx1">
                      <a:lumMod val="85000"/>
                      <a:lumOff val="15000"/>
                    </a:schemeClr>
                  </a:solidFill>
                </a:rPr>
                <a:t>時間：１６歳以上</a:t>
              </a:r>
              <a:r>
                <a:rPr kumimoji="1" lang="en-US" altLang="ja-JP" sz="1600" dirty="0">
                  <a:solidFill>
                    <a:schemeClr val="tx1">
                      <a:lumMod val="85000"/>
                      <a:lumOff val="15000"/>
                    </a:schemeClr>
                  </a:solidFill>
                </a:rPr>
                <a:t>/13:00</a:t>
              </a:r>
              <a:r>
                <a:rPr kumimoji="1" lang="ja-JP" altLang="en-US" sz="1600" dirty="0">
                  <a:solidFill>
                    <a:schemeClr val="tx1">
                      <a:lumMod val="85000"/>
                      <a:lumOff val="15000"/>
                    </a:schemeClr>
                  </a:solidFill>
                </a:rPr>
                <a:t>～</a:t>
              </a:r>
              <a:r>
                <a:rPr kumimoji="1" lang="en-US" altLang="ja-JP" sz="1600" dirty="0">
                  <a:solidFill>
                    <a:schemeClr val="tx1">
                      <a:lumMod val="85000"/>
                      <a:lumOff val="15000"/>
                    </a:schemeClr>
                  </a:solidFill>
                </a:rPr>
                <a:t>15:00</a:t>
              </a:r>
            </a:p>
            <a:p>
              <a:pPr>
                <a:lnSpc>
                  <a:spcPts val="3000"/>
                </a:lnSpc>
              </a:pPr>
              <a:r>
                <a:rPr kumimoji="1" lang="ja-JP" altLang="en-US" sz="1600" dirty="0">
                  <a:solidFill>
                    <a:schemeClr val="tx1">
                      <a:lumMod val="85000"/>
                      <a:lumOff val="15000"/>
                    </a:schemeClr>
                  </a:solidFill>
                </a:rPr>
                <a:t>定員：２０名</a:t>
              </a:r>
            </a:p>
          </p:txBody>
        </p:sp>
      </p:grpSp>
    </p:spTree>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249</TotalTime>
  <Words>318</Words>
  <Application>Microsoft Office PowerPoint</Application>
  <PresentationFormat>ユーザー設定</PresentationFormat>
  <Paragraphs>102</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BIZ UDPゴシック</vt:lpstr>
      <vt:lpstr>Meiryo UI</vt:lpstr>
      <vt:lpstr>游ゴシック</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昌展 曽根</dc:creator>
  <cp:lastModifiedBy>1269_fushimiminato</cp:lastModifiedBy>
  <cp:revision>58</cp:revision>
  <cp:lastPrinted>2026-05-02T03:23:54Z</cp:lastPrinted>
  <dcterms:created xsi:type="dcterms:W3CDTF">2024-08-14T10:43:00Z</dcterms:created>
  <dcterms:modified xsi:type="dcterms:W3CDTF">2026-05-02T04:54:54Z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1041-11.8.2.10339</vt:lpwstr>
  </property>
</Properties>
</file>