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74" r:id="rId2"/>
  </p:sldIdLst>
  <p:sldSz cx="10691813" cy="151193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BFD9"/>
    <a:srgbClr val="FF75BA"/>
    <a:srgbClr val="660033"/>
    <a:srgbClr val="E4C9FF"/>
    <a:srgbClr val="CC99FF"/>
    <a:srgbClr val="1399CF"/>
    <a:srgbClr val="F19D09"/>
    <a:srgbClr val="009492"/>
    <a:srgbClr val="F5DF67"/>
    <a:srgbClr val="DE5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F2DAB-D32C-B595-61FC-133518271084}" v="98" dt="2025-03-26T08:47:43.097"/>
    <p1510:client id="{4C9A0BD2-5477-18F6-2E3A-74030E65DE01}" v="8" dt="2025-03-26T10:44:28.987"/>
  </p1510:revLst>
</p1510:revInfo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66" autoAdjust="0"/>
    <p:restoredTop sz="94660"/>
  </p:normalViewPr>
  <p:slideViewPr>
    <p:cSldViewPr snapToGrid="0">
      <p:cViewPr>
        <p:scale>
          <a:sx n="66" d="100"/>
          <a:sy n="66" d="100"/>
        </p:scale>
        <p:origin x="6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5685" tIns="47843" rIns="95685" bIns="4784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5685" tIns="47843" rIns="95685" bIns="47843" rtlCol="0"/>
          <a:lstStyle>
            <a:lvl1pPr algn="r">
              <a:defRPr sz="1300"/>
            </a:lvl1pPr>
          </a:lstStyle>
          <a:p>
            <a:fld id="{705EE120-D23B-4C97-8744-BBE53D7A6B92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85" tIns="47843" rIns="95685" bIns="4784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6"/>
            <a:ext cx="5445760" cy="3913615"/>
          </a:xfrm>
          <a:prstGeom prst="rect">
            <a:avLst/>
          </a:prstGeom>
        </p:spPr>
        <p:txBody>
          <a:bodyPr vert="horz" lIns="95685" tIns="47843" rIns="95685" bIns="4784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5685" tIns="47843" rIns="95685" bIns="4784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5685" tIns="47843" rIns="95685" bIns="47843" rtlCol="0" anchor="b"/>
          <a:lstStyle>
            <a:lvl1pPr algn="r">
              <a:defRPr sz="1300"/>
            </a:lvl1pPr>
          </a:lstStyle>
          <a:p>
            <a:fld id="{5387B500-25C4-4FF1-AE3B-FFAE8D7B7F0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5"/>
            </a:lvl1pPr>
            <a:lvl2pPr marL="534670" indent="0" algn="ctr">
              <a:buNone/>
              <a:defRPr sz="2340"/>
            </a:lvl2pPr>
            <a:lvl3pPr marL="1069340" indent="0" algn="ctr">
              <a:buNone/>
              <a:defRPr sz="2105"/>
            </a:lvl3pPr>
            <a:lvl4pPr marL="1604010" indent="0" algn="ctr">
              <a:buNone/>
              <a:defRPr sz="1870"/>
            </a:lvl4pPr>
            <a:lvl5pPr marL="2138680" indent="0" algn="ctr">
              <a:buNone/>
              <a:defRPr sz="1870"/>
            </a:lvl5pPr>
            <a:lvl6pPr marL="2672715" indent="0" algn="ctr">
              <a:buNone/>
              <a:defRPr sz="1870"/>
            </a:lvl6pPr>
            <a:lvl7pPr marL="3207385" indent="0" algn="ctr">
              <a:buNone/>
              <a:defRPr sz="1870"/>
            </a:lvl7pPr>
            <a:lvl8pPr marL="3742055" indent="0" algn="ctr">
              <a:buNone/>
              <a:defRPr sz="1870"/>
            </a:lvl8pPr>
            <a:lvl9pPr marL="4276725" indent="0" algn="ctr">
              <a:buNone/>
              <a:defRPr sz="187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5">
                <a:solidFill>
                  <a:schemeClr val="tx1"/>
                </a:solidFill>
              </a:defRPr>
            </a:lvl1pPr>
            <a:lvl2pPr marL="53467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2pPr>
            <a:lvl3pPr marL="106934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401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4pPr>
            <a:lvl5pPr marL="2138680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5pPr>
            <a:lvl6pPr marL="267271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6pPr>
            <a:lvl7pPr marL="320738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7pPr>
            <a:lvl8pPr marL="374205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8pPr>
            <a:lvl9pPr marL="4276725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5" b="1"/>
            </a:lvl1pPr>
            <a:lvl2pPr marL="534670" indent="0">
              <a:buNone/>
              <a:defRPr sz="2340" b="1"/>
            </a:lvl2pPr>
            <a:lvl3pPr marL="1069340" indent="0">
              <a:buNone/>
              <a:defRPr sz="2105" b="1"/>
            </a:lvl3pPr>
            <a:lvl4pPr marL="1604010" indent="0">
              <a:buNone/>
              <a:defRPr sz="1870" b="1"/>
            </a:lvl4pPr>
            <a:lvl5pPr marL="2138680" indent="0">
              <a:buNone/>
              <a:defRPr sz="1870" b="1"/>
            </a:lvl5pPr>
            <a:lvl6pPr marL="2672715" indent="0">
              <a:buNone/>
              <a:defRPr sz="1870" b="1"/>
            </a:lvl6pPr>
            <a:lvl7pPr marL="3207385" indent="0">
              <a:buNone/>
              <a:defRPr sz="1870" b="1"/>
            </a:lvl7pPr>
            <a:lvl8pPr marL="3742055" indent="0">
              <a:buNone/>
              <a:defRPr sz="1870" b="1"/>
            </a:lvl8pPr>
            <a:lvl9pPr marL="4276725" indent="0">
              <a:buNone/>
              <a:defRPr sz="18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5" b="1"/>
            </a:lvl1pPr>
            <a:lvl2pPr marL="534670" indent="0">
              <a:buNone/>
              <a:defRPr sz="2340" b="1"/>
            </a:lvl2pPr>
            <a:lvl3pPr marL="1069340" indent="0">
              <a:buNone/>
              <a:defRPr sz="2105" b="1"/>
            </a:lvl3pPr>
            <a:lvl4pPr marL="1604010" indent="0">
              <a:buNone/>
              <a:defRPr sz="1870" b="1"/>
            </a:lvl4pPr>
            <a:lvl5pPr marL="2138680" indent="0">
              <a:buNone/>
              <a:defRPr sz="1870" b="1"/>
            </a:lvl5pPr>
            <a:lvl6pPr marL="2672715" indent="0">
              <a:buNone/>
              <a:defRPr sz="1870" b="1"/>
            </a:lvl6pPr>
            <a:lvl7pPr marL="3207385" indent="0">
              <a:buNone/>
              <a:defRPr sz="1870" b="1"/>
            </a:lvl7pPr>
            <a:lvl8pPr marL="3742055" indent="0">
              <a:buNone/>
              <a:defRPr sz="1870" b="1"/>
            </a:lvl8pPr>
            <a:lvl9pPr marL="4276725" indent="0">
              <a:buNone/>
              <a:defRPr sz="187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0"/>
            </a:lvl1pPr>
            <a:lvl2pPr>
              <a:defRPr sz="3275"/>
            </a:lvl2pPr>
            <a:lvl3pPr>
              <a:defRPr sz="2805"/>
            </a:lvl3pPr>
            <a:lvl4pPr>
              <a:defRPr sz="2340"/>
            </a:lvl4pPr>
            <a:lvl5pPr>
              <a:defRPr sz="2340"/>
            </a:lvl5pPr>
            <a:lvl6pPr>
              <a:defRPr sz="2340"/>
            </a:lvl6pPr>
            <a:lvl7pPr>
              <a:defRPr sz="2340"/>
            </a:lvl7pPr>
            <a:lvl8pPr>
              <a:defRPr sz="2340"/>
            </a:lvl8pPr>
            <a:lvl9pPr>
              <a:defRPr sz="234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0"/>
            </a:lvl1pPr>
            <a:lvl2pPr marL="534670" indent="0">
              <a:buNone/>
              <a:defRPr sz="1635"/>
            </a:lvl2pPr>
            <a:lvl3pPr marL="1069340" indent="0">
              <a:buNone/>
              <a:defRPr sz="1405"/>
            </a:lvl3pPr>
            <a:lvl4pPr marL="1604010" indent="0">
              <a:buNone/>
              <a:defRPr sz="1170"/>
            </a:lvl4pPr>
            <a:lvl5pPr marL="2138680" indent="0">
              <a:buNone/>
              <a:defRPr sz="1170"/>
            </a:lvl5pPr>
            <a:lvl6pPr marL="2672715" indent="0">
              <a:buNone/>
              <a:defRPr sz="1170"/>
            </a:lvl6pPr>
            <a:lvl7pPr marL="3207385" indent="0">
              <a:buNone/>
              <a:defRPr sz="1170"/>
            </a:lvl7pPr>
            <a:lvl8pPr marL="3742055" indent="0">
              <a:buNone/>
              <a:defRPr sz="1170"/>
            </a:lvl8pPr>
            <a:lvl9pPr marL="4276725" indent="0">
              <a:buNone/>
              <a:defRPr sz="11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0"/>
            </a:lvl1pPr>
            <a:lvl2pPr marL="534670" indent="0">
              <a:buNone/>
              <a:defRPr sz="3275"/>
            </a:lvl2pPr>
            <a:lvl3pPr marL="1069340" indent="0">
              <a:buNone/>
              <a:defRPr sz="2805"/>
            </a:lvl3pPr>
            <a:lvl4pPr marL="1604010" indent="0">
              <a:buNone/>
              <a:defRPr sz="2340"/>
            </a:lvl4pPr>
            <a:lvl5pPr marL="2138680" indent="0">
              <a:buNone/>
              <a:defRPr sz="2340"/>
            </a:lvl5pPr>
            <a:lvl6pPr marL="2672715" indent="0">
              <a:buNone/>
              <a:defRPr sz="2340"/>
            </a:lvl6pPr>
            <a:lvl7pPr marL="3207385" indent="0">
              <a:buNone/>
              <a:defRPr sz="2340"/>
            </a:lvl7pPr>
            <a:lvl8pPr marL="3742055" indent="0">
              <a:buNone/>
              <a:defRPr sz="2340"/>
            </a:lvl8pPr>
            <a:lvl9pPr marL="4276725" indent="0">
              <a:buNone/>
              <a:defRPr sz="234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0"/>
            </a:lvl1pPr>
            <a:lvl2pPr marL="534670" indent="0">
              <a:buNone/>
              <a:defRPr sz="1635"/>
            </a:lvl2pPr>
            <a:lvl3pPr marL="1069340" indent="0">
              <a:buNone/>
              <a:defRPr sz="1405"/>
            </a:lvl3pPr>
            <a:lvl4pPr marL="1604010" indent="0">
              <a:buNone/>
              <a:defRPr sz="1170"/>
            </a:lvl4pPr>
            <a:lvl5pPr marL="2138680" indent="0">
              <a:buNone/>
              <a:defRPr sz="1170"/>
            </a:lvl5pPr>
            <a:lvl6pPr marL="2672715" indent="0">
              <a:buNone/>
              <a:defRPr sz="1170"/>
            </a:lvl6pPr>
            <a:lvl7pPr marL="3207385" indent="0">
              <a:buNone/>
              <a:defRPr sz="1170"/>
            </a:lvl7pPr>
            <a:lvl8pPr marL="3742055" indent="0">
              <a:buNone/>
              <a:defRPr sz="1170"/>
            </a:lvl8pPr>
            <a:lvl9pPr marL="4276725" indent="0">
              <a:buNone/>
              <a:defRPr sz="11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CB3F4-2ECB-485F-A3EC-00D4CDB97500}" type="datetimeFigureOut">
              <a:rPr kumimoji="1" lang="ja-JP" altLang="en-US" smtClean="0"/>
              <a:t>2026/8/27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DC8A7-0C77-4D27-A057-7362786DAFA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69340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35" indent="-267335" algn="l" defTabSz="1069340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kumimoji="1" sz="3275" kern="1200">
          <a:solidFill>
            <a:schemeClr val="tx1"/>
          </a:solidFill>
          <a:latin typeface="+mn-lt"/>
          <a:ea typeface="+mn-ea"/>
          <a:cs typeface="+mn-cs"/>
        </a:defRPr>
      </a:lvl1pPr>
      <a:lvl2pPr marL="80200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5" kern="1200">
          <a:solidFill>
            <a:schemeClr val="tx1"/>
          </a:solidFill>
          <a:latin typeface="+mn-lt"/>
          <a:ea typeface="+mn-ea"/>
          <a:cs typeface="+mn-cs"/>
        </a:defRPr>
      </a:lvl2pPr>
      <a:lvl3pPr marL="133667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40" kern="1200">
          <a:solidFill>
            <a:schemeClr val="tx1"/>
          </a:solidFill>
          <a:latin typeface="+mn-lt"/>
          <a:ea typeface="+mn-ea"/>
          <a:cs typeface="+mn-cs"/>
        </a:defRPr>
      </a:lvl3pPr>
      <a:lvl4pPr marL="187134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6015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05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72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39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060" indent="-267335" algn="l" defTabSz="1069340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7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34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401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680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271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38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05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725" algn="l" defTabSz="1069340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9945F-C36C-B198-6CD4-E61057DF0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D656DB4-A852-4278-CFAA-E069F303D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" y="211756"/>
            <a:ext cx="10685920" cy="15119350"/>
          </a:xfrm>
          <a:prstGeom prst="rect">
            <a:avLst/>
          </a:prstGeom>
        </p:spPr>
      </p:pic>
      <p:graphicFrame>
        <p:nvGraphicFramePr>
          <p:cNvPr id="16" name="表 15">
            <a:extLst>
              <a:ext uri="{FF2B5EF4-FFF2-40B4-BE49-F238E27FC236}">
                <a16:creationId xmlns:a16="http://schemas.microsoft.com/office/drawing/2014/main" id="{22E8FEC5-17B5-9D31-EDA3-1D4880FC43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009144"/>
              </p:ext>
            </p:extLst>
          </p:nvPr>
        </p:nvGraphicFramePr>
        <p:xfrm>
          <a:off x="240665" y="3796664"/>
          <a:ext cx="5027295" cy="10351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73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83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テニス練習会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屋外プール営業日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屋外プール最終営業日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7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8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9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テニス練習会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伏見港スポーツ夏</a:t>
                      </a: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Fes’26</a:t>
                      </a:r>
                    </a:p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特別テニスクリニック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テニス練習会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19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障がい者水泳のつどい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敬老の日</a:t>
                      </a:r>
                      <a:endParaRPr kumimoji="1" lang="en-US" altLang="ja-JP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国民の休日</a:t>
                      </a:r>
                      <a:endParaRPr kumimoji="1" lang="en-US" altLang="ja-JP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</a:rPr>
                        <a:t>秋分の日</a:t>
                      </a:r>
                      <a:endParaRPr kumimoji="1" lang="en-US" altLang="ja-JP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24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木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テニス練習会</a:t>
                      </a: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金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26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土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27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1" lang="ja-JP" altLang="en-US" sz="1300" b="1" dirty="0">
                          <a:solidFill>
                            <a:srgbClr val="FF0000"/>
                          </a:solidFill>
                          <a:sym typeface="+mn-ea"/>
                        </a:rPr>
                        <a:t>日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28</a:t>
                      </a:r>
                      <a:endParaRPr kumimoji="1" lang="ja-JP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火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339839">
                <a:tc>
                  <a:txBody>
                    <a:bodyPr/>
                    <a:lstStyle/>
                    <a:p>
                      <a:pPr marL="0" marR="0" lvl="0" indent="0" algn="ctr" defTabSz="10693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en-US" altLang="ja-JP" sz="13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300" b="1" dirty="0">
                          <a:solidFill>
                            <a:schemeClr val="tx1"/>
                          </a:solidFill>
                        </a:rPr>
                        <a:t>水</a:t>
                      </a: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kumimoji="1" lang="en-US" altLang="ja-JP" sz="1300" b="1" dirty="0">
                        <a:solidFill>
                          <a:schemeClr val="tx1"/>
                        </a:solidFill>
                      </a:endParaRPr>
                    </a:p>
                  </a:txBody>
                  <a:tcPr marL="100011" marR="100011" marT="50006" marB="500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D3844957-B556-8343-B70D-4F2736ECE65F}"/>
              </a:ext>
            </a:extLst>
          </p:cNvPr>
          <p:cNvGrpSpPr/>
          <p:nvPr/>
        </p:nvGrpSpPr>
        <p:grpSpPr>
          <a:xfrm>
            <a:off x="5572252" y="6875987"/>
            <a:ext cx="4788664" cy="4712509"/>
            <a:chOff x="316458" y="7291027"/>
            <a:chExt cx="4788664" cy="3610177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AE35EEE8-6F46-7878-5482-496973B93C68}"/>
                </a:ext>
              </a:extLst>
            </p:cNvPr>
            <p:cNvSpPr/>
            <p:nvPr/>
          </p:nvSpPr>
          <p:spPr>
            <a:xfrm>
              <a:off x="316458" y="7291027"/>
              <a:ext cx="4788664" cy="3610177"/>
            </a:xfrm>
            <a:prstGeom prst="roundRect">
              <a:avLst>
                <a:gd name="adj" fmla="val 4506"/>
              </a:avLst>
            </a:prstGeom>
            <a:solidFill>
              <a:srgbClr val="E4C9FF"/>
            </a:solidFill>
            <a:ln w="76200">
              <a:solidFill>
                <a:srgbClr val="CC99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654E5969-4548-AF1B-DF4D-75B7D1C81FB5}"/>
                </a:ext>
              </a:extLst>
            </p:cNvPr>
            <p:cNvSpPr txBox="1"/>
            <p:nvPr/>
          </p:nvSpPr>
          <p:spPr>
            <a:xfrm>
              <a:off x="335952" y="8134401"/>
              <a:ext cx="4656979" cy="411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　　今西美晴プロとラリーを楽しめる機会！</a:t>
              </a:r>
              <a:endParaRPr kumimoji="1" lang="en-US" altLang="ja-JP" sz="14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kumimoji="1" lang="ja-JP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　　皆様のご参加をお待ちしております。</a:t>
              </a:r>
            </a:p>
          </p:txBody>
        </p:sp>
        <p:sp>
          <p:nvSpPr>
            <p:cNvPr id="21" name="四角形: 角を丸くする 20">
              <a:extLst>
                <a:ext uri="{FF2B5EF4-FFF2-40B4-BE49-F238E27FC236}">
                  <a16:creationId xmlns:a16="http://schemas.microsoft.com/office/drawing/2014/main" id="{7764E9AD-2C17-E885-4F7A-C1BCE574A8F4}"/>
                </a:ext>
              </a:extLst>
            </p:cNvPr>
            <p:cNvSpPr/>
            <p:nvPr/>
          </p:nvSpPr>
          <p:spPr>
            <a:xfrm>
              <a:off x="491791" y="7438668"/>
              <a:ext cx="4453467" cy="601778"/>
            </a:xfrm>
            <a:prstGeom prst="roundRect">
              <a:avLst>
                <a:gd name="adj" fmla="val 25101"/>
              </a:avLst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伏見港スポーツ夏</a:t>
              </a:r>
              <a:r>
                <a:rPr kumimoji="1" lang="en-US" altLang="ja-JP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Fes’26</a:t>
              </a:r>
            </a:p>
            <a:p>
              <a:pPr algn="ctr"/>
              <a:r>
                <a:rPr kumimoji="1" lang="ja-JP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特別テニスクリニック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A02DAE28-CA5B-C73E-A2D0-2A6922CF131E}"/>
                </a:ext>
              </a:extLst>
            </p:cNvPr>
            <p:cNvSpPr txBox="1"/>
            <p:nvPr/>
          </p:nvSpPr>
          <p:spPr>
            <a:xfrm>
              <a:off x="382300" y="8493708"/>
              <a:ext cx="4656979" cy="2398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日時：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9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13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　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初中級～中級　　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9:40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11:00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中級クラス　　　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11:20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12:40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中級</a:t>
              </a:r>
              <a:r>
                <a:rPr kumimoji="1" lang="ja-JP" altLang="en-US" sz="16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以上　　　　</a:t>
              </a:r>
              <a:r>
                <a:rPr kumimoji="1" lang="en-US" altLang="ja-JP" sz="160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14:00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15:20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参加料：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3,500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円　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定員　：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12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名　</a:t>
              </a:r>
              <a:endParaRPr kumimoji="1" lang="en-US" altLang="ja-JP" sz="1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場所：伏見港公園テニスコート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野外ハードコート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6</a:t>
              </a:r>
              <a:r>
                <a:rPr kumimoji="1" lang="ja-JP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面</a:t>
              </a:r>
              <a:r>
                <a:rPr kumimoji="1" lang="en-US" altLang="ja-JP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)</a:t>
              </a: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4117AFFC-22B1-F182-0F1E-536F014020B2}"/>
              </a:ext>
            </a:extLst>
          </p:cNvPr>
          <p:cNvGrpSpPr/>
          <p:nvPr/>
        </p:nvGrpSpPr>
        <p:grpSpPr>
          <a:xfrm>
            <a:off x="5564950" y="11717850"/>
            <a:ext cx="4846483" cy="2331058"/>
            <a:chOff x="5506246" y="1236655"/>
            <a:chExt cx="4846483" cy="1832775"/>
          </a:xfrm>
        </p:grpSpPr>
        <p:sp>
          <p:nvSpPr>
            <p:cNvPr id="24" name="四角形: 角を丸くする 23">
              <a:extLst>
                <a:ext uri="{FF2B5EF4-FFF2-40B4-BE49-F238E27FC236}">
                  <a16:creationId xmlns:a16="http://schemas.microsoft.com/office/drawing/2014/main" id="{31F9AC39-2B39-EA6E-5B0A-E0D2F3D538B7}"/>
                </a:ext>
              </a:extLst>
            </p:cNvPr>
            <p:cNvSpPr/>
            <p:nvPr/>
          </p:nvSpPr>
          <p:spPr>
            <a:xfrm>
              <a:off x="5506246" y="1236655"/>
              <a:ext cx="4788664" cy="1832775"/>
            </a:xfrm>
            <a:prstGeom prst="roundRect">
              <a:avLst>
                <a:gd name="adj" fmla="val 4506"/>
              </a:avLst>
            </a:prstGeom>
            <a:solidFill>
              <a:schemeClr val="bg1"/>
            </a:solidFill>
            <a:ln w="76200">
              <a:solidFill>
                <a:srgbClr val="5ABFD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D7E789CA-E943-2352-9A1C-A721A09A4677}"/>
                </a:ext>
              </a:extLst>
            </p:cNvPr>
            <p:cNvSpPr/>
            <p:nvPr/>
          </p:nvSpPr>
          <p:spPr>
            <a:xfrm>
              <a:off x="5695750" y="1309383"/>
              <a:ext cx="4453467" cy="439149"/>
            </a:xfrm>
            <a:prstGeom prst="roundRect">
              <a:avLst>
                <a:gd name="adj" fmla="val 25101"/>
              </a:avLst>
            </a:prstGeom>
            <a:solidFill>
              <a:srgbClr val="5ABF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b="1" dirty="0"/>
                <a:t>障がい者水泳のつどい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DDE8C6E7-4565-9644-E41E-BA7E4BC57425}"/>
                </a:ext>
              </a:extLst>
            </p:cNvPr>
            <p:cNvSpPr txBox="1"/>
            <p:nvPr/>
          </p:nvSpPr>
          <p:spPr>
            <a:xfrm>
              <a:off x="5695750" y="1661805"/>
              <a:ext cx="4656979" cy="125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kumimoji="1" lang="ja-JP" altLang="en-US" sz="1600" dirty="0"/>
                <a:t>日時：</a:t>
              </a:r>
              <a:r>
                <a:rPr kumimoji="1" lang="en-US" altLang="ja-JP" sz="1600" dirty="0"/>
                <a:t>9</a:t>
              </a:r>
              <a:r>
                <a:rPr kumimoji="1" lang="ja-JP" altLang="en-US" sz="1600" dirty="0"/>
                <a:t>月</a:t>
              </a:r>
              <a:r>
                <a:rPr kumimoji="1" lang="en-US" altLang="ja-JP" sz="1600" dirty="0"/>
                <a:t>20</a:t>
              </a:r>
              <a:r>
                <a:rPr kumimoji="1" lang="ja-JP" altLang="en-US" sz="1600" dirty="0"/>
                <a:t>日</a:t>
              </a:r>
              <a:r>
                <a:rPr kumimoji="1" lang="en-US" altLang="ja-JP" sz="1600" dirty="0"/>
                <a:t>(</a:t>
              </a:r>
              <a:r>
                <a:rPr kumimoji="1" lang="ja-JP" altLang="en-US" sz="1600" dirty="0"/>
                <a:t>日</a:t>
              </a:r>
              <a:r>
                <a:rPr kumimoji="1" lang="en-US" altLang="ja-JP" sz="1600" dirty="0"/>
                <a:t>)</a:t>
              </a:r>
              <a:r>
                <a:rPr kumimoji="1" lang="ja-JP" altLang="en-US" sz="1600" dirty="0"/>
                <a:t>　</a:t>
              </a:r>
              <a:r>
                <a:rPr kumimoji="1" lang="en-US" altLang="ja-JP" sz="1600" dirty="0"/>
                <a:t>13:30</a:t>
              </a:r>
              <a:r>
                <a:rPr kumimoji="1" lang="ja-JP" altLang="en-US" sz="1600" dirty="0"/>
                <a:t>～</a:t>
              </a:r>
              <a:r>
                <a:rPr kumimoji="1" lang="en-US" altLang="ja-JP" sz="1600" dirty="0"/>
                <a:t>15:00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/>
                <a:t>持ち物：水着、スイムキャップ、タオル</a:t>
              </a:r>
              <a:endParaRPr kumimoji="1" lang="en-US" altLang="ja-JP" sz="1600" dirty="0"/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/>
                <a:t>集合場所：屋内プールギャラリー</a:t>
              </a:r>
              <a:endParaRPr kumimoji="1" lang="en-US" altLang="ja-JP" sz="1600" dirty="0"/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/>
                <a:t>場所：伏見港公園屋内プール</a:t>
              </a:r>
              <a:endParaRPr kumimoji="1" lang="en-US" altLang="ja-JP" sz="1600" dirty="0"/>
            </a:p>
          </p:txBody>
        </p:sp>
      </p:grpSp>
      <p:sp>
        <p:nvSpPr>
          <p:cNvPr id="36" name="テキストボックス 26">
            <a:extLst>
              <a:ext uri="{FF2B5EF4-FFF2-40B4-BE49-F238E27FC236}">
                <a16:creationId xmlns:a16="http://schemas.microsoft.com/office/drawing/2014/main" id="{121C5ACB-B3FD-BC74-018A-16A9A7A84A7C}"/>
              </a:ext>
            </a:extLst>
          </p:cNvPr>
          <p:cNvSpPr txBox="1"/>
          <p:nvPr/>
        </p:nvSpPr>
        <p:spPr>
          <a:xfrm>
            <a:off x="338561" y="14202799"/>
            <a:ext cx="10029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BIZ UDPゴシック" panose="020B0400000000000000" pitchFamily="50" charset="-128"/>
                <a:sym typeface="+mn-ea"/>
              </a:rPr>
              <a:t>京都府立伏見港公園　　　</a:t>
            </a:r>
          </a:p>
        </p:txBody>
      </p:sp>
      <p:sp>
        <p:nvSpPr>
          <p:cNvPr id="2" name="テキスト ボックス 16">
            <a:extLst>
              <a:ext uri="{FF2B5EF4-FFF2-40B4-BE49-F238E27FC236}">
                <a16:creationId xmlns:a16="http://schemas.microsoft.com/office/drawing/2014/main" id="{DE712A0C-D772-EE81-7AE5-6F9EC0BF35FB}"/>
              </a:ext>
            </a:extLst>
          </p:cNvPr>
          <p:cNvSpPr txBox="1"/>
          <p:nvPr/>
        </p:nvSpPr>
        <p:spPr>
          <a:xfrm>
            <a:off x="5300860" y="14048910"/>
            <a:ext cx="52387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 ～ ご不明な点がございましたら、お気軽に施設にお問い合せください ～ </a:t>
            </a:r>
          </a:p>
        </p:txBody>
      </p:sp>
      <p:sp>
        <p:nvSpPr>
          <p:cNvPr id="4" name="四角形: 角を丸くする 25">
            <a:extLst>
              <a:ext uri="{FF2B5EF4-FFF2-40B4-BE49-F238E27FC236}">
                <a16:creationId xmlns:a16="http://schemas.microsoft.com/office/drawing/2014/main" id="{6BF54CCA-112D-157F-0A51-B87647F7E47E}"/>
              </a:ext>
            </a:extLst>
          </p:cNvPr>
          <p:cNvSpPr/>
          <p:nvPr/>
        </p:nvSpPr>
        <p:spPr>
          <a:xfrm>
            <a:off x="5564950" y="3718853"/>
            <a:ext cx="4788663" cy="465343"/>
          </a:xfrm>
          <a:prstGeom prst="roundRect">
            <a:avLst>
              <a:gd name="adj" fmla="val 25101"/>
            </a:avLst>
          </a:prstGeom>
          <a:solidFill>
            <a:srgbClr val="F4B3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ピックアップ教室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2FE22A8-C62B-2BE6-3946-4A98F8CB38E5}"/>
              </a:ext>
            </a:extLst>
          </p:cNvPr>
          <p:cNvGrpSpPr/>
          <p:nvPr/>
        </p:nvGrpSpPr>
        <p:grpSpPr>
          <a:xfrm>
            <a:off x="5572252" y="4328900"/>
            <a:ext cx="4788664" cy="2457986"/>
            <a:chOff x="5528153" y="1159429"/>
            <a:chExt cx="4788664" cy="1392698"/>
          </a:xfrm>
        </p:grpSpPr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0B590C1E-1CF8-FDD9-2397-DF3C5F672673}"/>
                </a:ext>
              </a:extLst>
            </p:cNvPr>
            <p:cNvSpPr/>
            <p:nvPr/>
          </p:nvSpPr>
          <p:spPr>
            <a:xfrm>
              <a:off x="5528153" y="1159429"/>
              <a:ext cx="4788664" cy="1392698"/>
            </a:xfrm>
            <a:prstGeom prst="roundRect">
              <a:avLst>
                <a:gd name="adj" fmla="val 4506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762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2C87DAE-95C3-42CF-7420-6EA6FE86B6C6}"/>
                </a:ext>
              </a:extLst>
            </p:cNvPr>
            <p:cNvSpPr txBox="1"/>
            <p:nvPr/>
          </p:nvSpPr>
          <p:spPr>
            <a:xfrm>
              <a:off x="5547647" y="1554414"/>
              <a:ext cx="4656979" cy="373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2025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年の営業も残りわずかです。夏の思い出に</a:t>
              </a:r>
              <a:endParaRPr kumimoji="1" lang="en-US" altLang="ja-JP" sz="1600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ぜひ屋外プールをご利用ください。</a:t>
              </a:r>
              <a:endParaRPr kumimoji="1" lang="en-US" altLang="ja-JP" sz="1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" name="四角形: 角を丸くする 7">
              <a:extLst>
                <a:ext uri="{FF2B5EF4-FFF2-40B4-BE49-F238E27FC236}">
                  <a16:creationId xmlns:a16="http://schemas.microsoft.com/office/drawing/2014/main" id="{A88B3852-E791-3A04-CD74-0DAFDE8140CC}"/>
                </a:ext>
              </a:extLst>
            </p:cNvPr>
            <p:cNvSpPr/>
            <p:nvPr/>
          </p:nvSpPr>
          <p:spPr>
            <a:xfrm>
              <a:off x="5688448" y="1211870"/>
              <a:ext cx="4453467" cy="296917"/>
            </a:xfrm>
            <a:prstGeom prst="roundRect">
              <a:avLst>
                <a:gd name="adj" fmla="val 25101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b="1" dirty="0"/>
                <a:t>屋外プール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0F0F2AD-F750-55A3-EBFE-6A6EEC4E28B9}"/>
                </a:ext>
              </a:extLst>
            </p:cNvPr>
            <p:cNvSpPr txBox="1"/>
            <p:nvPr/>
          </p:nvSpPr>
          <p:spPr>
            <a:xfrm>
              <a:off x="5547647" y="1868058"/>
              <a:ext cx="4656979" cy="684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日時：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9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月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土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)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・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6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(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日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)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午前の部　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9:30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12:30</a:t>
              </a:r>
            </a:p>
            <a:p>
              <a:pPr>
                <a:lnSpc>
                  <a:spcPts val="3000"/>
                </a:lnSpc>
              </a:pP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午後の部　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13:30</a:t>
              </a:r>
              <a:r>
                <a:rPr kumimoji="1" lang="ja-JP" altLang="en-US" sz="1600" dirty="0">
                  <a:solidFill>
                    <a:schemeClr val="accent1">
                      <a:lumMod val="50000"/>
                    </a:schemeClr>
                  </a:solidFill>
                </a:rPr>
                <a:t>～</a:t>
              </a:r>
              <a:r>
                <a:rPr kumimoji="1" lang="en-US" altLang="ja-JP" sz="1600" dirty="0">
                  <a:solidFill>
                    <a:schemeClr val="accent1">
                      <a:lumMod val="50000"/>
                    </a:schemeClr>
                  </a:solidFill>
                </a:rPr>
                <a:t>16:30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6863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788</TotalTime>
  <Words>274</Words>
  <Application>Microsoft Office PowerPoint</Application>
  <PresentationFormat>ユーザー設定</PresentationFormat>
  <Paragraphs>97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昌展 曽根</dc:creator>
  <cp:lastModifiedBy>1269_fushimiminato</cp:lastModifiedBy>
  <cp:revision>107</cp:revision>
  <cp:lastPrinted>2024-12-25T01:12:00Z</cp:lastPrinted>
  <dcterms:created xsi:type="dcterms:W3CDTF">2024-08-14T10:43:00Z</dcterms:created>
  <dcterms:modified xsi:type="dcterms:W3CDTF">2026-08-27T05:04:48Z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1041-11.8.2.10339</vt:lpwstr>
  </property>
</Properties>
</file>